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4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544" autoAdjust="0"/>
    <p:restoredTop sz="94971" autoAdjust="0"/>
  </p:normalViewPr>
  <p:slideViewPr>
    <p:cSldViewPr>
      <p:cViewPr>
        <p:scale>
          <a:sx n="50" d="100"/>
          <a:sy n="50" d="100"/>
        </p:scale>
        <p:origin x="-1914" y="-6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FC4016-06B0-4C5A-A64D-A9B83CF97537}" type="datetimeFigureOut">
              <a:rPr lang="en-AU" smtClean="0"/>
              <a:pPr/>
              <a:t>13/12/2011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39A09E-62C4-4095-A217-4FB53586DFC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750560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39A09E-62C4-4095-A217-4FB53586DFC8}" type="slidenum">
              <a:rPr lang="en-AU" smtClean="0"/>
              <a:pPr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916908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1764-8203-4B2B-A9B1-AB0D780DAD11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68B6-0D2C-435D-9ECB-0F3F4EAEC58B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30034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1764-8203-4B2B-A9B1-AB0D780DAD11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68B6-0D2C-435D-9ECB-0F3F4EAEC58B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508037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1764-8203-4B2B-A9B1-AB0D780DAD11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68B6-0D2C-435D-9ECB-0F3F4EAEC58B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241891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1764-8203-4B2B-A9B1-AB0D780DAD11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68B6-0D2C-435D-9ECB-0F3F4EAEC58B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39056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1764-8203-4B2B-A9B1-AB0D780DAD11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68B6-0D2C-435D-9ECB-0F3F4EAEC58B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007740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1764-8203-4B2B-A9B1-AB0D780DAD11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68B6-0D2C-435D-9ECB-0F3F4EAEC58B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4169588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1764-8203-4B2B-A9B1-AB0D780DAD11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68B6-0D2C-435D-9ECB-0F3F4EAEC58B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759548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1764-8203-4B2B-A9B1-AB0D780DAD11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68B6-0D2C-435D-9ECB-0F3F4EAEC58B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622761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1764-8203-4B2B-A9B1-AB0D780DAD11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68B6-0D2C-435D-9ECB-0F3F4EAEC58B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213468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1764-8203-4B2B-A9B1-AB0D780DAD11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68B6-0D2C-435D-9ECB-0F3F4EAEC58B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892349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1764-8203-4B2B-A9B1-AB0D780DAD11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A68B6-0D2C-435D-9ECB-0F3F4EAEC58B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377646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21764-8203-4B2B-A9B1-AB0D780DAD11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A68B6-0D2C-435D-9ECB-0F3F4EAEC58B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75553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shutterstock.com/subscribe.m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6" Type="http://schemas.openxmlformats.org/officeDocument/2006/relationships/image" Target="../media/image7.jpeg"/><Relationship Id="rId5" Type="http://schemas.openxmlformats.org/officeDocument/2006/relationships/hyperlink" Target="http://www.shutterstock.com/subscribe.mhtml" TargetMode="Externa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6" Type="http://schemas.openxmlformats.org/officeDocument/2006/relationships/image" Target="../media/image9.png"/><Relationship Id="rId5" Type="http://schemas.openxmlformats.org/officeDocument/2006/relationships/image" Target="../media/image7.jpeg"/><Relationship Id="rId4" Type="http://schemas.openxmlformats.org/officeDocument/2006/relationships/hyperlink" Target="http://www.shutterstock.com/subscribe.m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utterstock.com/subscribe.m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png"/><Relationship Id="rId2" Type="http://schemas.openxmlformats.org/officeDocument/2006/relationships/audio" Target="../media/audio8.wav"/><Relationship Id="rId1" Type="http://schemas.openxmlformats.org/officeDocument/2006/relationships/audio" Target="../media/audio7.wav"/><Relationship Id="rId6" Type="http://schemas.openxmlformats.org/officeDocument/2006/relationships/image" Target="../media/image12.png"/><Relationship Id="rId5" Type="http://schemas.openxmlformats.org/officeDocument/2006/relationships/slide" Target="slide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us.123rf.com/400wm/400/400/ddraw/ddraw1101/ddraw110100003/8517046-savannah-animal-family-with-background-funny-cartoon-and-illustration-isolated-object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797143" cy="68580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2571736" y="785794"/>
            <a:ext cx="445766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IN THE ANIMAL PARK!</a:t>
            </a:r>
            <a:endParaRPr lang="en-US" sz="2400" b="1" dirty="0">
              <a:ln w="11430"/>
              <a:solidFill>
                <a:srgbClr val="7030A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111266" y="5934670"/>
            <a:ext cx="68816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POR CHLOE HAYES</a:t>
            </a:r>
            <a:endParaRPr lang="en-US" sz="5400" b="1" dirty="0">
              <a:ln w="11430"/>
              <a:solidFill>
                <a:srgbClr val="7030A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99554" y="5643578"/>
            <a:ext cx="292278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BY CHLOE HAYES</a:t>
            </a:r>
            <a:endParaRPr lang="en-US" sz="2400" b="1" dirty="0">
              <a:ln w="11430"/>
              <a:solidFill>
                <a:srgbClr val="7030A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14700" y="0"/>
            <a:ext cx="86038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¡EN ELPARQUE ANIMAL!</a:t>
            </a:r>
            <a:endParaRPr lang="en-US" sz="54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50" name="AutoShape 2" descr="data:image/jpg;base64,/9j/4AAQSkZJRgABAQAAAQABAAD/2wCEAAkGBhIQEBUTEhMVFREWFRYUFRQWFxcWFBQWFRUXFBYVFBgYHCYfFxkjGRUUHy8gJScpLCwsFR4xNTAqNSYrLCkBCQoKDgwOGg8PGjIkHyQ0Lyw0LSksLCwqLCosLC4sLCwsLCwsLCksLDQsLCwsLCwsLCwsLCwsLCwsLCwsLCwsLP/AABEIAOEA4QMBIgACEQEDEQH/xAAcAAEAAgMBAQEAAAAAAAAAAAAABQYDBAcBAgj/xABBEAACAQIDBQUGBAUDAQkAAAABAgADEQQhMQUGEkFRYXGBkaETIjJCscEHUtHwFCNicuEkM4IVCBZDU5KTorLx/8QAGgEBAAIDAQAAAAAAAAAAAAAAAAQFAQIDBv/EAC0RAAICAgEDAwMEAQUAAAAAAAABAgMEERIhMVEFE0EUImGBkaHwMiNxscHR/9oADAMBAAIRAxEAPwDuMREAREQBERAEREAREQBERAEREAREQBERAEREAREQBERAEREAREQBERAEREAREQBERAERPIB7ExVsUifEyr/cQPrNcbaw/wD51L/3F/WauUV3Zsot9kbsT4p1VYXUgjqCCPSfU22ansREAREQBERAEREAREQBERAEREAREQBERAEREAREQBETBisbTpLxVHVF6sQB6zDaXVmUt9EZzOab3741jWejSY06aEoSuTORkTfUC/IS5DfHBE2/iE8bgeZFpUt692PbM2JwjLVVvedEIYg82W2t+Y1+1bnTlOr/AEZb86fXRY4UIwt/1lrxtdNlLdyxuSSepzPmZ8z0i2R1nk8w9/J6ZfgzYbFvSN6bsh6qSp9JbNifiLVpkLiB7RPzgAVB9m9DKbE71ZFlT3BnG3HrtWpr/wBOmbS/EmhTIFJDVyuTfgUX5Zgknwkpu7vbSxt1UFKgFyjdNLqRqNPOcfklu7iHp4qmyGzcXoQQfS8n1+qW89y7eCBb6ZUq3x7+TtN57KLit7/ZH3qxLflADeeVhPvBfiTSvaoGt+YL9QDLGHqdMnp7X+5UvBu1tLZd4mDB41KyB6bBkOhH7yMzyyTTW0Q2tPTEREyYEREAREQBERAEREAREQBERAEREA8M43vVtKpXxVQuTZHZFXkqqSLAdcrnvnZJzf8AELd406hxKD+W9uO3yvpc9jZePfKv1OE5Vbj8dyz9MnCNupfPYps+qVZkN1Yq3VSQfMT4ieZTaPStbN3E7WeqP5vDUP52H8wf81sT/wArzSiJmUnLuYjFR6IRE+kQsbAEnsF5qbHzPunVK3sbXFrjW3MTOuy6x0pv/wCkz4q4KonxIw71Mya8o+TBET1Tnpfsg2LduDjXpM5z9kSoI5X5kdoFp0wGcXp7w1VFlCKo0ULkPWXHYm/Naop46K2AsHUlQT0sb385den5ca04TfT4KHPxJzl7iReIvKXW29XY/HbsUAf5mxgd5ain+Z76+TDuPOWKz6m9dSveJNLZbImOhXDqGU3BFwZkk5PfYiCIiZAiIgCIiAIiIAiIgCIiAfNSoFBJNgAST0AzJlMr/iPhn4kejUakbqTZSGB6reXDE0gyMrfCVIPcRY+k4jtDAmjUKHMAnhbky3yYSq9QybKePD5LP0/Hrucufc3Ns7PpKfaYaoHok6HKpTJ+V1OdujfsxURPOTkpPaWj0cIuK03sTZwOz3rGyDvJ+Ed5mTZWzTXe2ijNj0HQdplzw+HWmoVRZRy/XqZhI43X8Oi7kXgt2qaZv77duS+XPxktTpBRZQAOgFvpPqJuV0pyl3YiIg0IzaGwadXMDgfqND3jnKtjcA9FuFx3Hke4zouAwDVmsMgNT0mvvZh8HhqP+qxFOmG+EVDYsR+QC5uOwHtkiGJbZHnFdDpDNVUuMmc/wtD2jqvU2/U+UvWy9nhiFGSKPTpKkaH8PVR78VI2ZXGjKRy7bGW/ZWNCNe/usNfUGa46XL7iRlScopx7E/SoKosoAEjts4QcPGBY3se28kK+JVFuxy5dvdIbH7T9oOECwvfPU2lla4qOmVlak3smt1ahNJhyDZeIB+t/OTkpGA2xUoqQnDYm+Yvyt17Jv0t63HxIp7rj9ZLx8yuMFGT6nC3GnKTkkWia+LxqUl4nNhy6nsA5zSwm8dJ8iSh/q08DK9jMQ2JrZaaKOQUfu87XZcYx3Dq2cq8dylqXQmTvZTv8D265fS8kcDtSnW+A581OREgBsNbZsb9creUj3R8PUBBzGYPI/vpIiy7oPc10JDx65LUO5e4mHCYgVEVxowB/xM0t09raK5rQiImQIiIAiJ5AIzeDEcNKw1Y28Bmft5ypbRXClLYlwPygZuP6gBc/aZd/d5ArilSN6ig8Z/JxWy/u+koLMSbk3J1J1M8xn3J3v510L/BxW61JvW/3MmKpKrWRw68msQfEHQzDEGVj6suV0RdNhYT2dFerDiPjp5C0kJ80xkO4fSZKdMsQALk5ATolvoilnLbbZ8zwmS1XYYp0y9SqqBRdmawRQNSzEiw7ZXWxtKvSqGhVp1VHEvHTYMtwLkXHYR5yRZjW1pOa0jjG2M3pMw1NuoDkCR1yHlPultumdbr3jL0ldq1gguxsJEYnbhOSCw6nXy0E7rGUuxlz0dj3XxSMrAEE3By5i1v33zgf47Uq52y3GGKNTpDD62KcIBC9T7Tjy6mdc3X3WfDhnqVeKq6ra1x7O1yQDfPUdNJtY+9Rl9qA7UzdCyglDa3EptcG3MSfDK+mrUJLeiHKn3JbTIHYexyuz6FCsPfWiit1VgOXaNPCR+ExL4ep7FwWF7C2uehXsPSWqaWNwisyvb31vbpmOfjKTblPfktKpqK4vselibZ6adndPJStq76YnDVR7bC1Uw4qgtVChgKfBYqCMv8Acz4jYleQMuOGxK1UV0IZGUMrDQgi4MlzqlBJv5OcZqT0jJEwvjEBsWF5lVgRcZjsnPRuezc2XiAlTPQ5X6XM1KOGr1QTQomooNixZaaEjUKWzbvAt26yEfbVWjXNHFUWoVNVQ++XTRfY+zv7VidSLBchrJEaLUueuhxdsH9uzo8i9uqOFTzuR6f4mNNuWUDhubDO81KtapXcC1zoFHL99Z0ssjKPFd2aRg09ss+7Z/0697f/AGMlJrbPwvsqSp0GffqfWbMu6ouMEn4Kux7k2hEROpoIiIAkPvXtn+FwzVB8Zsif3Nz8ACfCTEjtu7Dp4yl7OoSBcMCuoIuL566mcrVJwah3OlTippz7HFnckkk3JNyTqScyTPmdLofhlhwffqVW7PdX6CVnfXB4bD1Fo0EswHFUa5Y5/CuZ6ZnvE8xdhW1Q5z1+56erNrtmoQ2VqIiQCcX7BVOKmjdVU+gknsaoFrLftHiRYSu7t4jioAc1JXw1HofSSskVT4SUvBR3Q6uJXP8AtGVK4wNAJf2BrH21tLhb0g3Zfj8QOyV38FsHUXC1na/s6lQcF9DwqQzDsuQP+J6TpWKxBq0mpVLVKTDhZHVWBHQ3E16NFUUKqhVUWCqAAANAANBLPKz43V8Ioh047hLk2Qj7gVK1VWeqvsL/AArfjC9BcW4tBeYtvfhuwYHCZpb3ld8wf6SRmCJedmvdLdCR9/vNqda5bgmZl3NHYeFelhqSVGLVFQBiTfPpfmBp4T3aOHuOIajXum7KNtfaLNtCvTVj7NKWHDAHL2p9qx8eA07+EzKv3ItM6Uwc7FFfJMzXrnORQYjQzdo1CwudZAnjOv7tljbjutb2fTICCCAQciDmCDyI5iRR2a+Fwy06FN3p8bqoXMoGYuE62HFYHoBJaWLZaWpL25+Zm9K5PXwQ7HpbOWHatiQyEEGxHMEciJI7N2lxh1pn3yjlRzDBTY+dpNYvcmpUxxqllNEuKhuMznnT4eemvQyz4rBoEqFUUMVzIABIXMAmSpVrRyU2fn/8G6uL/wCsUhRL2LH+IGfD7Kx4/aeNrX+a07vv5TH+lYf7grkDrwGjV9oD/Tkh7wnZNbB7aqUhZeA965+JBBPjNPE1mq1PaVG4ntwjkEUkEqg5AkAnUmwuchaRZnVyraXdkeGLNT2+yLJsLZtJ6IZkBa7C57DJmjhkQWVQvcAJpbvpbDp23PmxklJmPBKuL18Ea2Tc31EREkHIREQBERAEREAw4vEinTZ2+FVLHuUXM4hjcY1ao9Rvidix8eXhp4Tqm/uI4MDUt8xVPNhf0BnJJ5/1axuUYfqX/pNaUZT/AEEREpC6JXd3H+zq2Pwvkew/Kft4y3znctGxNuhgEqGz6Bjo3f2/WbpkHJqb+5E5ERNiAbeza1msdD9ZKyvyQw+0srN5j7ydj3JLjI5Tj8o2sWtQoRTKq5yDMCwXt4QRxW6XHfNHZuwKOHpkW42Yl6lWpZqlR2+J3NrX5WFgAAAMpsVdqU1F7/YeZlc2tvgmie92D4fFufhJE8mEF0Ziumcn9qMuMpUlBdgFXXp4SIwW2VeoVtwr8l9T39pkNjtovWN3PcBoO4TVlW7pPuy5jQ+OpMu8smznvSXut5ZSibrVateulC91N8zmVCqT46W8Zc2wlXCAk8LU78jY3OWQMsMbk17muhWZMVGXBvqRu0d4cWrGjSwFVqpNlqlk/hADpUapxcVhqV4Qcrdsmca/DRa5ueG19Lk5XtyvMH/W6fRvIfrNHG4t61gFPDyABN+2SJ2xcdRI8a3vqaM+6NIuwUakgDxmzQ2RWfSm3eRwj1li2PsIUfeaxqei93b2zjRizsfVdDpbfGC6PqSdCkEUKNAAPIWmSInoUtFOIiJkCIiAIiIAiIgFf36whqYGpwi5Xhe3YrAn0ufCckneiJo0NhYem3GlGmr/AJggB8MspV5mC8iaknos8POWPBxa2c1wm6jJh3xOIBRFW6UzkzsfdTi5qvER2nslcnTfxLrlcKij5qov3KrN9bTmUps2qFM1XH4X8lxhWzug7JfL/gRESCTjfwu261MWDXHRs/8AM3k3sfnTU+JH6yCmWvh2QgMLEgG3MA6X/fOZ2cpVVt9UTLb2Pypr5kzWq7y120Kr3D9byKiZ2YVNa+DLXxTv8bFu83mKZKtBkNmBBIBtzz0lr3V3GeswqYhSlIZhDk1TvGqr6n1nWmid0uMEYturpjykyozyTm+OzGo4uoStkduJCBZSDyHLLS02d1tzqmKYPUBSgMyTkX7E7P6vvNljTdntpdTDyYKtWN9Cf/DbYhVGxDDNxwU/7QfebxIA/wCMl97MRkidSWPhkPqfKT1KiEUKoAUCwAyAAyAEp+8GI467dFso8NfW8vroLHxvbX98nnoTd97sf98EbLlu898OvZxD/wCRlNlo3Uq3psvRr+YH6GRcB6t15R1y1uvZOT2Il8VQiY69dUUs7BVGZYmwHeTKltH8SKKEikjVP6ieBfC4JPkJxtvrpW5vR1rpnZ/gtlxiVLd7e3EYuqAMOBS+aoGayjvIsT2S2zNV0bY8odjFlcq3xkIiJ1OYiIgCJ5eIB7E+WcDU2nwuIU6Mp8RMckZ0V3f7ZT18LemCWptx8IzJWxVrdud/Ccqne5p4jZtAks9KkTqWZFJ7ySJWZmAr5c09FliZ/sR4NbRxFRfTPuzm/hdh1qny8I6tl6amdAx+MVjw01CUxyAC37Taac8/ZCMZai9lp9ZKS/x0ReztgJSsx99+p0HcPvIfefDEVuP5WAseVwLEenrLZPGUHUXHbNNHOF0lLk+pQcPhXqGyKWPZ9zylm2Tu+KdmqWZ+Q+Vf1MmFUDQW7p7CRvZkSktLoTG7dIFnNhcAC/PUywSF3aT3XPaB5An7yanqcBaoj/fkoMh7sZ4yg6z2Ik44GLEVgiMx0UE+QvKC7kkk6k3Pec5a95sTw0eHm5A8Bmft5ypSl9Qnuaj4LPDjqLkJN7q1rVWX8y38VP8AkyEmzs/E+zqq/Q59xyPoTIdE+FikSbY8oNF8nyzAC5NhMWJxS00LsfdHr0tIihhnxfv1SVpfJTB1HUn9+E9BOzT4xW2U8YbW30RT9/NuGtXNJW/lU7ZA5M5FyT1te3gZVhOu43dDCVR71IA/mUlW8SNfG8hMX+GdI/7dZ17GAYeljKLJwMiybn0f9/JbY+ZTCCh2K3TwW0eEMntmT5TTqca+HAxknsfau06bgGnVqrcXWop07HIFj2k2lj3U3YqYLj4qodWtZQCACPmzOvKWO0l4+DJJScnF+N7I92XFtx4przoxcXYfT9YmW0S30/JXERt/eejg1HGSXPw01+I9p6DtMo2P/EjEuf5YSkvKw428S2XpLDvjsrBoTiMQajOQFWmr24ioyCi2Q5k35mc8r1PavanTVBnZFuchmSWY3OWdzl3Siz8i6M+Klr8LuXmBj0yjycd/l9v0JD/vljb39u1+5beVrS07ub4VsURQYotXMh7W4gBnloG/eUpOydlVMTUFOmLmxJ6AAXufQd5Et+5G6FanWFeupQLfgQ/EWItcgaAAmRsV5Fkkk3xffr+5IzI48IPaSa7f9FlO75bN6pJ7r/UzTx2y0p/+KOL8pGfpe0ndoYj2dNm58u85CVJmJNybk6mSc6NNP2qO2/yypoc59W+huYLar0jrdean7dJl2ttb2vur8Gp7T+gkbEr1k2Kt176En2o8uWhERI50Mi4djop8p6cM/wCU+Um58voe4yw+kjrucfcZAxAiV52J3YuMppTszgEsTY+X2kyjg5g3HZKTJDYuNKVAt/dY2I6E6GXOJn641yXTsQrsfe5Jlonkw4zFikhdtBy6nkPOVDEbarO1+Mr0CmwH6yzvyY09H3I9VErOxt70171VX8q+rH9AJCzJXxDVG4mN2Ns+4WnzTAJF9Li8orp+5Y5eS1rjwgkfMSQ2jgFpAWJJJ52/fSR80lFxembJqS2iTGLbEGjROgIB7c9fBfvLgqgCw0GkoWExJpuHFiRe19NCPvJChvJWDXYhhzFgPIjSWGNlRhtz7v8A4Id+PKWuHZFviYcJilqoHXQ+nYZmlymmtormtdGIiJkwIiIBzPeDZmLx2NdVpsEQ+zVmBWmqg/Fc63OeV9R0lo2XuRRo0HpklqlRCj1dGsRon5R9ecsdp7IdeHCM3OXVvyTJ5k5QUI9EvBFbB3cpYNCtO5Y/E7fE1tBloB0krESVCEYLjFaRFlJzfKT2yK3iP8of3D6GV9aDHRT5S4Yijxi3jNNsGw7ZVZmI7bOZLouUY6K4cOw+U+Uxyy/wr9PpNBdnre5uT2yvswpR1r+STG5MiYk4uHUfKPKDh1PyjyE1+kfkz7p9qbgd0+azWUnsP0m5RwIKg3ytpae18GApOstPYnx2RfdjvRVYk8EHQQaYOoHlKz6P8kr3fwQIE+kuGHUEfWS/8ApIIFjfK36TeTAFviAt25zavBnJmsrkiO3pqseBACRmxsCewfeV9qTDUEd4Il4xOFLG4PhNHGbPLLZr27DJ2TjynNyOdF0YxUSpRLCuyqQ+XzJnp2XS/L6n9ZD+nkSfeRG7Wq34P7L+f/5I+WSrsumbXBNlA1Ok+P8ApVL8vqf1m06JOWzWNsUivRLAmxafELA917g995vLgSMgnkBEcWTDvijR3UxWbUzpbiH0P28pYw4M0sLgyGuQB9ZuJRA0lzjRlCtRZXXtSm2j7iIkk4CIiAIiIAiIgCeT2IB5afD0FOoEyRMNJ9wnowfwa9PUz0YVRymaJr7cfBtyfk8AgiexNzUxnDqflE8/hl/KJlia8I+DPJ+T5WmBoAJ9REzrRgRETIMbYdTyE8XDqOQmWJrxXgztnw1IHUT4/hF6TNEOKfdDbR8rTA0Fp7PYm2tGBERAEREAREQBERAEREAREQBERAEREAREQBERAEREAREQBERAEREAREQBERAEREAREQBERAEREAREQBERAEREAREQBERAEREAREQBERAEREAREQBERAEREAREQD//2Q=="/>
          <p:cNvSpPr>
            <a:spLocks noChangeAspect="1" noChangeArrowheads="1"/>
          </p:cNvSpPr>
          <p:nvPr/>
        </p:nvSpPr>
        <p:spPr bwMode="auto">
          <a:xfrm>
            <a:off x="63500" y="-719138"/>
            <a:ext cx="1476375" cy="1476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2052" name="AutoShape 4" descr="data:image/jpg;base64,/9j/4AAQSkZJRgABAQAAAQABAAD/2wCEAAkGBhIQEBUTEhMVFREWFRYUFRQWFxcWFBQWFRUXFBYVFBgYHCYfFxkjGRUUHy8gJScpLCwsFR4xNTAqNSYrLCkBCQoKDgwOGg8PGjIkHyQ0Lyw0LSksLCwqLCosLC4sLCwsLCwsLCksLDQsLCwsLCwsLCwsLCwsLCwsLCwsLCwsLP/AABEIAOEA4QMBIgACEQEDEQH/xAAcAAEAAgMBAQEAAAAAAAAAAAAABQYDBAcBAgj/xABBEAACAQIDBQUGBAUDAQkAAAABAgADEQQhMQUGEkFRYXGBkaETIjJCscEHUtHwFCNicuEkM4IVCBZDU5KTorLx/8QAGgEBAAIDAQAAAAAAAAAAAAAAAAQFAQIDBv/EAC0RAAICAgEDAwMEAQUAAAAAAAABAgMEERIhMVEFE0EUImGBkaHwMiNxscHR/9oADAMBAAIRAxEAPwDuMREAREQBERAEREAREQBERAEREAREQBERAEREAREQBERAEREAREQBERAEREAREQBERAERPIB7ExVsUifEyr/cQPrNcbaw/wD51L/3F/WauUV3Zsot9kbsT4p1VYXUgjqCCPSfU22ansREAREQBERAEREAREQBERAEREAREQBERAEREAREQBETBisbTpLxVHVF6sQB6zDaXVmUt9EZzOab3741jWejSY06aEoSuTORkTfUC/IS5DfHBE2/iE8bgeZFpUt692PbM2JwjLVVvedEIYg82W2t+Y1+1bnTlOr/AEZb86fXRY4UIwt/1lrxtdNlLdyxuSSepzPmZ8z0i2R1nk8w9/J6ZfgzYbFvSN6bsh6qSp9JbNifiLVpkLiB7RPzgAVB9m9DKbE71ZFlT3BnG3HrtWpr/wBOmbS/EmhTIFJDVyuTfgUX5Zgknwkpu7vbSxt1UFKgFyjdNLqRqNPOcfklu7iHp4qmyGzcXoQQfS8n1+qW89y7eCBb6ZUq3x7+TtN57KLit7/ZH3qxLflADeeVhPvBfiTSvaoGt+YL9QDLGHqdMnp7X+5UvBu1tLZd4mDB41KyB6bBkOhH7yMzyyTTW0Q2tPTEREyYEREAREQBERAEREAREQBERAEREA8M43vVtKpXxVQuTZHZFXkqqSLAdcrnvnZJzf8AELd406hxKD+W9uO3yvpc9jZePfKv1OE5Vbj8dyz9MnCNupfPYps+qVZkN1Yq3VSQfMT4ieZTaPStbN3E7WeqP5vDUP52H8wf81sT/wArzSiJmUnLuYjFR6IRE+kQsbAEnsF5qbHzPunVK3sbXFrjW3MTOuy6x0pv/wCkz4q4KonxIw71Mya8o+TBET1Tnpfsg2LduDjXpM5z9kSoI5X5kdoFp0wGcXp7w1VFlCKo0ULkPWXHYm/Naop46K2AsHUlQT0sb385den5ca04TfT4KHPxJzl7iReIvKXW29XY/HbsUAf5mxgd5ain+Z76+TDuPOWKz6m9dSveJNLZbImOhXDqGU3BFwZkk5PfYiCIiZAiIgCIiAIiIAiIgCIiAfNSoFBJNgAST0AzJlMr/iPhn4kejUakbqTZSGB6reXDE0gyMrfCVIPcRY+k4jtDAmjUKHMAnhbky3yYSq9QybKePD5LP0/Hrucufc3Ns7PpKfaYaoHok6HKpTJ+V1OdujfsxURPOTkpPaWj0cIuK03sTZwOz3rGyDvJ+Ed5mTZWzTXe2ijNj0HQdplzw+HWmoVRZRy/XqZhI43X8Oi7kXgt2qaZv77duS+XPxktTpBRZQAOgFvpPqJuV0pyl3YiIg0IzaGwadXMDgfqND3jnKtjcA9FuFx3Hke4zouAwDVmsMgNT0mvvZh8HhqP+qxFOmG+EVDYsR+QC5uOwHtkiGJbZHnFdDpDNVUuMmc/wtD2jqvU2/U+UvWy9nhiFGSKPTpKkaH8PVR78VI2ZXGjKRy7bGW/ZWNCNe/usNfUGa46XL7iRlScopx7E/SoKosoAEjts4QcPGBY3se28kK+JVFuxy5dvdIbH7T9oOECwvfPU2lla4qOmVlak3smt1ahNJhyDZeIB+t/OTkpGA2xUoqQnDYm+Yvyt17Jv0t63HxIp7rj9ZLx8yuMFGT6nC3GnKTkkWia+LxqUl4nNhy6nsA5zSwm8dJ8iSh/q08DK9jMQ2JrZaaKOQUfu87XZcYx3Dq2cq8dylqXQmTvZTv8D265fS8kcDtSnW+A581OREgBsNbZsb9creUj3R8PUBBzGYPI/vpIiy7oPc10JDx65LUO5e4mHCYgVEVxowB/xM0t09raK5rQiImQIiIAiJ5AIzeDEcNKw1Y28Bmft5ypbRXClLYlwPygZuP6gBc/aZd/d5ArilSN6ig8Z/JxWy/u+koLMSbk3J1J1M8xn3J3v510L/BxW61JvW/3MmKpKrWRw68msQfEHQzDEGVj6suV0RdNhYT2dFerDiPjp5C0kJ80xkO4fSZKdMsQALk5ATolvoilnLbbZ8zwmS1XYYp0y9SqqBRdmawRQNSzEiw7ZXWxtKvSqGhVp1VHEvHTYMtwLkXHYR5yRZjW1pOa0jjG2M3pMw1NuoDkCR1yHlPultumdbr3jL0ldq1gguxsJEYnbhOSCw6nXy0E7rGUuxlz0dj3XxSMrAEE3By5i1v33zgf47Uq52y3GGKNTpDD62KcIBC9T7Tjy6mdc3X3WfDhnqVeKq6ra1x7O1yQDfPUdNJtY+9Rl9qA7UzdCyglDa3EptcG3MSfDK+mrUJLeiHKn3JbTIHYexyuz6FCsPfWiit1VgOXaNPCR+ExL4ep7FwWF7C2uehXsPSWqaWNwisyvb31vbpmOfjKTblPfktKpqK4vselibZ6adndPJStq76YnDVR7bC1Uw4qgtVChgKfBYqCMv8Acz4jYleQMuOGxK1UV0IZGUMrDQgi4MlzqlBJv5OcZqT0jJEwvjEBsWF5lVgRcZjsnPRuezc2XiAlTPQ5X6XM1KOGr1QTQomooNixZaaEjUKWzbvAt26yEfbVWjXNHFUWoVNVQ++XTRfY+zv7VidSLBchrJEaLUueuhxdsH9uzo8i9uqOFTzuR6f4mNNuWUDhubDO81KtapXcC1zoFHL99Z0ssjKPFd2aRg09ss+7Z/0697f/AGMlJrbPwvsqSp0GffqfWbMu6ouMEn4Kux7k2hEROpoIiIAkPvXtn+FwzVB8Zsif3Nz8ACfCTEjtu7Dp4yl7OoSBcMCuoIuL566mcrVJwah3OlTippz7HFnckkk3JNyTqScyTPmdLofhlhwffqVW7PdX6CVnfXB4bD1Fo0EswHFUa5Y5/CuZ6ZnvE8xdhW1Q5z1+56erNrtmoQ2VqIiQCcX7BVOKmjdVU+gknsaoFrLftHiRYSu7t4jioAc1JXw1HofSSskVT4SUvBR3Q6uJXP8AtGVK4wNAJf2BrH21tLhb0g3Zfj8QOyV38FsHUXC1na/s6lQcF9DwqQzDsuQP+J6TpWKxBq0mpVLVKTDhZHVWBHQ3E16NFUUKqhVUWCqAAANAANBLPKz43V8Ioh047hLk2Qj7gVK1VWeqvsL/AArfjC9BcW4tBeYtvfhuwYHCZpb3ld8wf6SRmCJedmvdLdCR9/vNqda5bgmZl3NHYeFelhqSVGLVFQBiTfPpfmBp4T3aOHuOIajXum7KNtfaLNtCvTVj7NKWHDAHL2p9qx8eA07+EzKv3ItM6Uwc7FFfJMzXrnORQYjQzdo1CwudZAnjOv7tljbjutb2fTICCCAQciDmCDyI5iRR2a+Fwy06FN3p8bqoXMoGYuE62HFYHoBJaWLZaWpL25+Zm9K5PXwQ7HpbOWHatiQyEEGxHMEciJI7N2lxh1pn3yjlRzDBTY+dpNYvcmpUxxqllNEuKhuMznnT4eemvQyz4rBoEqFUUMVzIABIXMAmSpVrRyU2fn/8G6uL/wCsUhRL2LH+IGfD7Kx4/aeNrX+a07vv5TH+lYf7grkDrwGjV9oD/Tkh7wnZNbB7aqUhZeA965+JBBPjNPE1mq1PaVG4ntwjkEUkEqg5AkAnUmwuchaRZnVyraXdkeGLNT2+yLJsLZtJ6IZkBa7C57DJmjhkQWVQvcAJpbvpbDp23PmxklJmPBKuL18Ea2Tc31EREkHIREQBERAEREAw4vEinTZ2+FVLHuUXM4hjcY1ao9Rvidix8eXhp4Tqm/uI4MDUt8xVPNhf0BnJJ5/1axuUYfqX/pNaUZT/AEEREpC6JXd3H+zq2Pwvkew/Kft4y3znctGxNuhgEqGz6Bjo3f2/WbpkHJqb+5E5ERNiAbeza1msdD9ZKyvyQw+0srN5j7ydj3JLjI5Tj8o2sWtQoRTKq5yDMCwXt4QRxW6XHfNHZuwKOHpkW42Yl6lWpZqlR2+J3NrX5WFgAAAMpsVdqU1F7/YeZlc2tvgmie92D4fFufhJE8mEF0Ziumcn9qMuMpUlBdgFXXp4SIwW2VeoVtwr8l9T39pkNjtovWN3PcBoO4TVlW7pPuy5jQ+OpMu8smznvSXut5ZSibrVateulC91N8zmVCqT46W8Zc2wlXCAk8LU78jY3OWQMsMbk17muhWZMVGXBvqRu0d4cWrGjSwFVqpNlqlk/hADpUapxcVhqV4Qcrdsmca/DRa5ueG19Lk5XtyvMH/W6fRvIfrNHG4t61gFPDyABN+2SJ2xcdRI8a3vqaM+6NIuwUakgDxmzQ2RWfSm3eRwj1li2PsIUfeaxqei93b2zjRizsfVdDpbfGC6PqSdCkEUKNAAPIWmSInoUtFOIiJkCIiAIiIAiIgFf36whqYGpwi5Xhe3YrAn0ufCckneiJo0NhYem3GlGmr/AJggB8MspV5mC8iaknos8POWPBxa2c1wm6jJh3xOIBRFW6UzkzsfdTi5qvER2nslcnTfxLrlcKij5qov3KrN9bTmUps2qFM1XH4X8lxhWzug7JfL/gRESCTjfwu261MWDXHRs/8AM3k3sfnTU+JH6yCmWvh2QgMLEgG3MA6X/fOZ2cpVVt9UTLb2Pypr5kzWq7y120Kr3D9byKiZ2YVNa+DLXxTv8bFu83mKZKtBkNmBBIBtzz0lr3V3GeswqYhSlIZhDk1TvGqr6n1nWmid0uMEYturpjykyozyTm+OzGo4uoStkduJCBZSDyHLLS02d1tzqmKYPUBSgMyTkX7E7P6vvNljTdntpdTDyYKtWN9Cf/DbYhVGxDDNxwU/7QfebxIA/wCMl97MRkidSWPhkPqfKT1KiEUKoAUCwAyAAyAEp+8GI467dFso8NfW8vroLHxvbX98nnoTd97sf98EbLlu898OvZxD/wCRlNlo3Uq3psvRr+YH6GRcB6t15R1y1uvZOT2Il8VQiY69dUUs7BVGZYmwHeTKltH8SKKEikjVP6ieBfC4JPkJxtvrpW5vR1rpnZ/gtlxiVLd7e3EYuqAMOBS+aoGayjvIsT2S2zNV0bY8odjFlcq3xkIiJ1OYiIgCJ5eIB7E+WcDU2nwuIU6Mp8RMckZ0V3f7ZT18LemCWptx8IzJWxVrdud/Ccqne5p4jZtAks9KkTqWZFJ7ySJWZmAr5c09FliZ/sR4NbRxFRfTPuzm/hdh1qny8I6tl6amdAx+MVjw01CUxyAC37Taac8/ZCMZai9lp9ZKS/x0ReztgJSsx99+p0HcPvIfefDEVuP5WAseVwLEenrLZPGUHUXHbNNHOF0lLk+pQcPhXqGyKWPZ9zylm2Tu+KdmqWZ+Q+Vf1MmFUDQW7p7CRvZkSktLoTG7dIFnNhcAC/PUywSF3aT3XPaB5An7yanqcBaoj/fkoMh7sZ4yg6z2Ik44GLEVgiMx0UE+QvKC7kkk6k3Pec5a95sTw0eHm5A8Bmft5ypSl9Qnuaj4LPDjqLkJN7q1rVWX8y38VP8AkyEmzs/E+zqq/Q59xyPoTIdE+FikSbY8oNF8nyzAC5NhMWJxS00LsfdHr0tIihhnxfv1SVpfJTB1HUn9+E9BOzT4xW2U8YbW30RT9/NuGtXNJW/lU7ZA5M5FyT1te3gZVhOu43dDCVR71IA/mUlW8SNfG8hMX+GdI/7dZ17GAYeljKLJwMiybn0f9/JbY+ZTCCh2K3TwW0eEMntmT5TTqca+HAxknsfau06bgGnVqrcXWop07HIFj2k2lj3U3YqYLj4qodWtZQCACPmzOvKWO0l4+DJJScnF+N7I92XFtx4przoxcXYfT9YmW0S30/JXERt/eejg1HGSXPw01+I9p6DtMo2P/EjEuf5YSkvKw428S2XpLDvjsrBoTiMQajOQFWmr24ioyCi2Q5k35mc8r1PavanTVBnZFuchmSWY3OWdzl3Siz8i6M+Klr8LuXmBj0yjycd/l9v0JD/vljb39u1+5beVrS07ub4VsURQYotXMh7W4gBnloG/eUpOydlVMTUFOmLmxJ6AAXufQd5Et+5G6FanWFeupQLfgQ/EWItcgaAAmRsV5Fkkk3xffr+5IzI48IPaSa7f9FlO75bN6pJ7r/UzTx2y0p/+KOL8pGfpe0ndoYj2dNm58u85CVJmJNybk6mSc6NNP2qO2/yypoc59W+huYLar0jrdean7dJl2ttb2vur8Gp7T+gkbEr1k2Kt176En2o8uWhERI50Mi4djop8p6cM/wCU+Um58voe4yw+kjrucfcZAxAiV52J3YuMppTszgEsTY+X2kyjg5g3HZKTJDYuNKVAt/dY2I6E6GXOJn641yXTsQrsfe5Jlonkw4zFikhdtBy6nkPOVDEbarO1+Mr0CmwH6yzvyY09H3I9VErOxt70171VX8q+rH9AJCzJXxDVG4mN2Ns+4WnzTAJF9Li8orp+5Y5eS1rjwgkfMSQ2jgFpAWJJJ52/fSR80lFxembJqS2iTGLbEGjROgIB7c9fBfvLgqgCw0GkoWExJpuHFiRe19NCPvJChvJWDXYhhzFgPIjSWGNlRhtz7v8A4Id+PKWuHZFviYcJilqoHXQ+nYZmlymmtormtdGIiJkwIiIBzPeDZmLx2NdVpsEQ+zVmBWmqg/Fc63OeV9R0lo2XuRRo0HpklqlRCj1dGsRon5R9ecsdp7IdeHCM3OXVvyTJ5k5QUI9EvBFbB3cpYNCtO5Y/E7fE1tBloB0krESVCEYLjFaRFlJzfKT2yK3iP8of3D6GV9aDHRT5S4Yijxi3jNNsGw7ZVZmI7bOZLouUY6K4cOw+U+Uxyy/wr9PpNBdnre5uT2yvswpR1r+STG5MiYk4uHUfKPKDh1PyjyE1+kfkz7p9qbgd0+azWUnsP0m5RwIKg3ytpae18GApOstPYnx2RfdjvRVYk8EHQQaYOoHlKz6P8kr3fwQIE+kuGHUEfWS/8ApIIFjfK36TeTAFviAt25zavBnJmsrkiO3pqseBACRmxsCewfeV9qTDUEd4Il4xOFLG4PhNHGbPLLZr27DJ2TjynNyOdF0YxUSpRLCuyqQ+XzJnp2XS/L6n9ZD+nkSfeRG7Wq34P7L+f/5I+WSrsumbXBNlA1Ok+P8ApVL8vqf1m06JOWzWNsUivRLAmxafELA917g995vLgSMgnkBEcWTDvijR3UxWbUzpbiH0P28pYw4M0sLgyGuQB9ZuJRA0lzjRlCtRZXXtSm2j7iIkk4CIiAIiIAiIgCeT2IB5afD0FOoEyRMNJ9wnowfwa9PUz0YVRymaJr7cfBtyfk8AgiexNzUxnDqflE8/hl/KJlia8I+DPJ+T5WmBoAJ9REzrRgRETIMbYdTyE8XDqOQmWJrxXgztnw1IHUT4/hF6TNEOKfdDbR8rTA0Fp7PYm2tGBERAEREAREQBERAEREAREQBERAEREAREQBERAEREAREQBERAEREAREQBERAEREAREQBERAEREAREQBERAEREAREQBERAEREAREQBERAEREAREQBERAEREAREQD//2Q=="/>
          <p:cNvSpPr>
            <a:spLocks noChangeAspect="1" noChangeArrowheads="1"/>
          </p:cNvSpPr>
          <p:nvPr/>
        </p:nvSpPr>
        <p:spPr bwMode="auto">
          <a:xfrm>
            <a:off x="63500" y="-719138"/>
            <a:ext cx="1476375" cy="1476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sp>
        <p:nvSpPr>
          <p:cNvPr id="2054" name="AutoShape 6" descr="data:image/jpg;base64,/9j/4AAQSkZJRgABAQAAAQABAAD/2wCEAAkGBhIQEBUTEhMVFREWFRYUFRQWFxcWFBQWFRUXFBYVFBgYHCYfFxkjGRUUHy8gJScpLCwsFR4xNTAqNSYrLCkBCQoKDgwOGg8PGjIkHyQ0Lyw0LSksLCwqLCosLC4sLCwsLCwsLCksLDQsLCwsLCwsLCwsLCwsLCwsLCwsLCwsLP/AABEIAOEA4QMBIgACEQEDEQH/xAAcAAEAAgMBAQEAAAAAAAAAAAAABQYDBAcBAgj/xABBEAACAQIDBQUGBAUDAQkAAAABAgADEQQhMQUGEkFRYXGBkaETIjJCscEHUtHwFCNicuEkM4IVCBZDU5KTorLx/8QAGgEBAAIDAQAAAAAAAAAAAAAAAAQFAQIDBv/EAC0RAAICAgEDAwMEAQUAAAAAAAABAgMEERIhMVEFE0EUImGBkaHwMiNxscHR/9oADAMBAAIRAxEAPwDuMREAREQBERAEREAREQBERAEREAREQBERAEREAREQBERAEREAREQBERAEREAREQBERAERPIB7ExVsUifEyr/cQPrNcbaw/wD51L/3F/WauUV3Zsot9kbsT4p1VYXUgjqCCPSfU22ansREAREQBERAEREAREQBERAEREAREQBERAEREAREQBETBisbTpLxVHVF6sQB6zDaXVmUt9EZzOab3741jWejSY06aEoSuTORkTfUC/IS5DfHBE2/iE8bgeZFpUt692PbM2JwjLVVvedEIYg82W2t+Y1+1bnTlOr/AEZb86fXRY4UIwt/1lrxtdNlLdyxuSSepzPmZ8z0i2R1nk8w9/J6ZfgzYbFvSN6bsh6qSp9JbNifiLVpkLiB7RPzgAVB9m9DKbE71ZFlT3BnG3HrtWpr/wBOmbS/EmhTIFJDVyuTfgUX5Zgknwkpu7vbSxt1UFKgFyjdNLqRqNPOcfklu7iHp4qmyGzcXoQQfS8n1+qW89y7eCBb6ZUq3x7+TtN57KLit7/ZH3qxLflADeeVhPvBfiTSvaoGt+YL9QDLGHqdMnp7X+5UvBu1tLZd4mDB41KyB6bBkOhH7yMzyyTTW0Q2tPTEREyYEREAREQBERAEREAREQBERAEREA8M43vVtKpXxVQuTZHZFXkqqSLAdcrnvnZJzf8AELd406hxKD+W9uO3yvpc9jZePfKv1OE5Vbj8dyz9MnCNupfPYps+qVZkN1Yq3VSQfMT4ieZTaPStbN3E7WeqP5vDUP52H8wf81sT/wArzSiJmUnLuYjFR6IRE+kQsbAEnsF5qbHzPunVK3sbXFrjW3MTOuy6x0pv/wCkz4q4KonxIw71Mya8o+TBET1Tnpfsg2LduDjXpM5z9kSoI5X5kdoFp0wGcXp7w1VFlCKo0ULkPWXHYm/Naop46K2AsHUlQT0sb385den5ca04TfT4KHPxJzl7iReIvKXW29XY/HbsUAf5mxgd5ain+Z76+TDuPOWKz6m9dSveJNLZbImOhXDqGU3BFwZkk5PfYiCIiZAiIgCIiAIiIAiIgCIiAfNSoFBJNgAST0AzJlMr/iPhn4kejUakbqTZSGB6reXDE0gyMrfCVIPcRY+k4jtDAmjUKHMAnhbky3yYSq9QybKePD5LP0/Hrucufc3Ns7PpKfaYaoHok6HKpTJ+V1OdujfsxURPOTkpPaWj0cIuK03sTZwOz3rGyDvJ+Ed5mTZWzTXe2ijNj0HQdplzw+HWmoVRZRy/XqZhI43X8Oi7kXgt2qaZv77duS+XPxktTpBRZQAOgFvpPqJuV0pyl3YiIg0IzaGwadXMDgfqND3jnKtjcA9FuFx3Hke4zouAwDVmsMgNT0mvvZh8HhqP+qxFOmG+EVDYsR+QC5uOwHtkiGJbZHnFdDpDNVUuMmc/wtD2jqvU2/U+UvWy9nhiFGSKPTpKkaH8PVR78VI2ZXGjKRy7bGW/ZWNCNe/usNfUGa46XL7iRlScopx7E/SoKosoAEjts4QcPGBY3se28kK+JVFuxy5dvdIbH7T9oOECwvfPU2lla4qOmVlak3smt1ahNJhyDZeIB+t/OTkpGA2xUoqQnDYm+Yvyt17Jv0t63HxIp7rj9ZLx8yuMFGT6nC3GnKTkkWia+LxqUl4nNhy6nsA5zSwm8dJ8iSh/q08DK9jMQ2JrZaaKOQUfu87XZcYx3Dq2cq8dylqXQmTvZTv8D265fS8kcDtSnW+A581OREgBsNbZsb9creUj3R8PUBBzGYPI/vpIiy7oPc10JDx65LUO5e4mHCYgVEVxowB/xM0t09raK5rQiImQIiIAiJ5AIzeDEcNKw1Y28Bmft5ypbRXClLYlwPygZuP6gBc/aZd/d5ArilSN6ig8Z/JxWy/u+koLMSbk3J1J1M8xn3J3v510L/BxW61JvW/3MmKpKrWRw68msQfEHQzDEGVj6suV0RdNhYT2dFerDiPjp5C0kJ80xkO4fSZKdMsQALk5ATolvoilnLbbZ8zwmS1XYYp0y9SqqBRdmawRQNSzEiw7ZXWxtKvSqGhVp1VHEvHTYMtwLkXHYR5yRZjW1pOa0jjG2M3pMw1NuoDkCR1yHlPultumdbr3jL0ldq1gguxsJEYnbhOSCw6nXy0E7rGUuxlz0dj3XxSMrAEE3By5i1v33zgf47Uq52y3GGKNTpDD62KcIBC9T7Tjy6mdc3X3WfDhnqVeKq6ra1x7O1yQDfPUdNJtY+9Rl9qA7UzdCyglDa3EptcG3MSfDK+mrUJLeiHKn3JbTIHYexyuz6FCsPfWiit1VgOXaNPCR+ExL4ep7FwWF7C2uehXsPSWqaWNwisyvb31vbpmOfjKTblPfktKpqK4vselibZ6adndPJStq76YnDVR7bC1Uw4qgtVChgKfBYqCMv8Acz4jYleQMuOGxK1UV0IZGUMrDQgi4MlzqlBJv5OcZqT0jJEwvjEBsWF5lVgRcZjsnPRuezc2XiAlTPQ5X6XM1KOGr1QTQomooNixZaaEjUKWzbvAt26yEfbVWjXNHFUWoVNVQ++XTRfY+zv7VidSLBchrJEaLUueuhxdsH9uzo8i9uqOFTzuR6f4mNNuWUDhubDO81KtapXcC1zoFHL99Z0ssjKPFd2aRg09ss+7Z/0697f/AGMlJrbPwvsqSp0GffqfWbMu6ouMEn4Kux7k2hEROpoIiIAkPvXtn+FwzVB8Zsif3Nz8ACfCTEjtu7Dp4yl7OoSBcMCuoIuL566mcrVJwah3OlTippz7HFnckkk3JNyTqScyTPmdLofhlhwffqVW7PdX6CVnfXB4bD1Fo0EswHFUa5Y5/CuZ6ZnvE8xdhW1Q5z1+56erNrtmoQ2VqIiQCcX7BVOKmjdVU+gknsaoFrLftHiRYSu7t4jioAc1JXw1HofSSskVT4SUvBR3Q6uJXP8AtGVK4wNAJf2BrH21tLhb0g3Zfj8QOyV38FsHUXC1na/s6lQcF9DwqQzDsuQP+J6TpWKxBq0mpVLVKTDhZHVWBHQ3E16NFUUKqhVUWCqAAANAANBLPKz43V8Ioh047hLk2Qj7gVK1VWeqvsL/AArfjC9BcW4tBeYtvfhuwYHCZpb3ld8wf6SRmCJedmvdLdCR9/vNqda5bgmZl3NHYeFelhqSVGLVFQBiTfPpfmBp4T3aOHuOIajXum7KNtfaLNtCvTVj7NKWHDAHL2p9qx8eA07+EzKv3ItM6Uwc7FFfJMzXrnORQYjQzdo1CwudZAnjOv7tljbjutb2fTICCCAQciDmCDyI5iRR2a+Fwy06FN3p8bqoXMoGYuE62HFYHoBJaWLZaWpL25+Zm9K5PXwQ7HpbOWHatiQyEEGxHMEciJI7N2lxh1pn3yjlRzDBTY+dpNYvcmpUxxqllNEuKhuMznnT4eemvQyz4rBoEqFUUMVzIABIXMAmSpVrRyU2fn/8G6uL/wCsUhRL2LH+IGfD7Kx4/aeNrX+a07vv5TH+lYf7grkDrwGjV9oD/Tkh7wnZNbB7aqUhZeA965+JBBPjNPE1mq1PaVG4ntwjkEUkEqg5AkAnUmwuchaRZnVyraXdkeGLNT2+yLJsLZtJ6IZkBa7C57DJmjhkQWVQvcAJpbvpbDp23PmxklJmPBKuL18Ea2Tc31EREkHIREQBERAEREAw4vEinTZ2+FVLHuUXM4hjcY1ao9Rvidix8eXhp4Tqm/uI4MDUt8xVPNhf0BnJJ5/1axuUYfqX/pNaUZT/AEEREpC6JXd3H+zq2Pwvkew/Kft4y3znctGxNuhgEqGz6Bjo3f2/WbpkHJqb+5E5ERNiAbeza1msdD9ZKyvyQw+0srN5j7ydj3JLjI5Tj8o2sWtQoRTKq5yDMCwXt4QRxW6XHfNHZuwKOHpkW42Yl6lWpZqlR2+J3NrX5WFgAAAMpsVdqU1F7/YeZlc2tvgmie92D4fFufhJE8mEF0Ziumcn9qMuMpUlBdgFXXp4SIwW2VeoVtwr8l9T39pkNjtovWN3PcBoO4TVlW7pPuy5jQ+OpMu8smznvSXut5ZSibrVateulC91N8zmVCqT46W8Zc2wlXCAk8LU78jY3OWQMsMbk17muhWZMVGXBvqRu0d4cWrGjSwFVqpNlqlk/hADpUapxcVhqV4Qcrdsmca/DRa5ueG19Lk5XtyvMH/W6fRvIfrNHG4t61gFPDyABN+2SJ2xcdRI8a3vqaM+6NIuwUakgDxmzQ2RWfSm3eRwj1li2PsIUfeaxqei93b2zjRizsfVdDpbfGC6PqSdCkEUKNAAPIWmSInoUtFOIiJkCIiAIiIAiIgFf36whqYGpwi5Xhe3YrAn0ufCckneiJo0NhYem3GlGmr/AJggB8MspV5mC8iaknos8POWPBxa2c1wm6jJh3xOIBRFW6UzkzsfdTi5qvER2nslcnTfxLrlcKij5qov3KrN9bTmUps2qFM1XH4X8lxhWzug7JfL/gRESCTjfwu261MWDXHRs/8AM3k3sfnTU+JH6yCmWvh2QgMLEgG3MA6X/fOZ2cpVVt9UTLb2Pypr5kzWq7y120Kr3D9byKiZ2YVNa+DLXxTv8bFu83mKZKtBkNmBBIBtzz0lr3V3GeswqYhSlIZhDk1TvGqr6n1nWmid0uMEYturpjykyozyTm+OzGo4uoStkduJCBZSDyHLLS02d1tzqmKYPUBSgMyTkX7E7P6vvNljTdntpdTDyYKtWN9Cf/DbYhVGxDDNxwU/7QfebxIA/wCMl97MRkidSWPhkPqfKT1KiEUKoAUCwAyAAyAEp+8GI467dFso8NfW8vroLHxvbX98nnoTd97sf98EbLlu898OvZxD/wCRlNlo3Uq3psvRr+YH6GRcB6t15R1y1uvZOT2Il8VQiY69dUUs7BVGZYmwHeTKltH8SKKEikjVP6ieBfC4JPkJxtvrpW5vR1rpnZ/gtlxiVLd7e3EYuqAMOBS+aoGayjvIsT2S2zNV0bY8odjFlcq3xkIiJ1OYiIgCJ5eIB7E+WcDU2nwuIU6Mp8RMckZ0V3f7ZT18LemCWptx8IzJWxVrdud/Ccqne5p4jZtAks9KkTqWZFJ7ySJWZmAr5c09FliZ/sR4NbRxFRfTPuzm/hdh1qny8I6tl6amdAx+MVjw01CUxyAC37Taac8/ZCMZai9lp9ZKS/x0ReztgJSsx99+p0HcPvIfefDEVuP5WAseVwLEenrLZPGUHUXHbNNHOF0lLk+pQcPhXqGyKWPZ9zylm2Tu+KdmqWZ+Q+Vf1MmFUDQW7p7CRvZkSktLoTG7dIFnNhcAC/PUywSF3aT3XPaB5An7yanqcBaoj/fkoMh7sZ4yg6z2Ik44GLEVgiMx0UE+QvKC7kkk6k3Pec5a95sTw0eHm5A8Bmft5ypSl9Qnuaj4LPDjqLkJN7q1rVWX8y38VP8AkyEmzs/E+zqq/Q59xyPoTIdE+FikSbY8oNF8nyzAC5NhMWJxS00LsfdHr0tIihhnxfv1SVpfJTB1HUn9+E9BOzT4xW2U8YbW30RT9/NuGtXNJW/lU7ZA5M5FyT1te3gZVhOu43dDCVR71IA/mUlW8SNfG8hMX+GdI/7dZ17GAYeljKLJwMiybn0f9/JbY+ZTCCh2K3TwW0eEMntmT5TTqca+HAxknsfau06bgGnVqrcXWop07HIFj2k2lj3U3YqYLj4qodWtZQCACPmzOvKWO0l4+DJJScnF+N7I92XFtx4przoxcXYfT9YmW0S30/JXERt/eejg1HGSXPw01+I9p6DtMo2P/EjEuf5YSkvKw428S2XpLDvjsrBoTiMQajOQFWmr24ioyCi2Q5k35mc8r1PavanTVBnZFuchmSWY3OWdzl3Siz8i6M+Klr8LuXmBj0yjycd/l9v0JD/vljb39u1+5beVrS07ub4VsURQYotXMh7W4gBnloG/eUpOydlVMTUFOmLmxJ6AAXufQd5Et+5G6FanWFeupQLfgQ/EWItcgaAAmRsV5Fkkk3xffr+5IzI48IPaSa7f9FlO75bN6pJ7r/UzTx2y0p/+KOL8pGfpe0ndoYj2dNm58u85CVJmJNybk6mSc6NNP2qO2/yypoc59W+huYLar0jrdean7dJl2ttb2vur8Gp7T+gkbEr1k2Kt176En2o8uWhERI50Mi4djop8p6cM/wCU+Um58voe4yw+kjrucfcZAxAiV52J3YuMppTszgEsTY+X2kyjg5g3HZKTJDYuNKVAt/dY2I6E6GXOJn641yXTsQrsfe5Jlonkw4zFikhdtBy6nkPOVDEbarO1+Mr0CmwH6yzvyY09H3I9VErOxt70171VX8q+rH9AJCzJXxDVG4mN2Ns+4WnzTAJF9Li8orp+5Y5eS1rjwgkfMSQ2jgFpAWJJJ52/fSR80lFxembJqS2iTGLbEGjROgIB7c9fBfvLgqgCw0GkoWExJpuHFiRe19NCPvJChvJWDXYhhzFgPIjSWGNlRhtz7v8A4Id+PKWuHZFviYcJilqoHXQ+nYZmlymmtormtdGIiJkwIiIBzPeDZmLx2NdVpsEQ+zVmBWmqg/Fc63OeV9R0lo2XuRRo0HpklqlRCj1dGsRon5R9ecsdp7IdeHCM3OXVvyTJ5k5QUI9EvBFbB3cpYNCtO5Y/E7fE1tBloB0krESVCEYLjFaRFlJzfKT2yK3iP8of3D6GV9aDHRT5S4Yijxi3jNNsGw7ZVZmI7bOZLouUY6K4cOw+U+Uxyy/wr9PpNBdnre5uT2yvswpR1r+STG5MiYk4uHUfKPKDh1PyjyE1+kfkz7p9qbgd0+azWUnsP0m5RwIKg3ytpae18GApOstPYnx2RfdjvRVYk8EHQQaYOoHlKz6P8kr3fwQIE+kuGHUEfWS/8ApIIFjfK36TeTAFviAt25zavBnJmsrkiO3pqseBACRmxsCewfeV9qTDUEd4Il4xOFLG4PhNHGbPLLZr27DJ2TjynNyOdF0YxUSpRLCuyqQ+XzJnp2XS/L6n9ZD+nkSfeRG7Wq34P7L+f/5I+WSrsumbXBNlA1Ok+P8ApVL8vqf1m06JOWzWNsUivRLAmxafELA917g995vLgSMgnkBEcWTDvijR3UxWbUzpbiH0P28pYw4M0sLgyGuQB9ZuJRA0lzjRlCtRZXXtSm2j7iIkk4CIiAIiIAiIgCeT2IB5afD0FOoEyRMNJ9wnowfwa9PUz0YVRymaJr7cfBtyfk8AgiexNzUxnDqflE8/hl/KJlia8I+DPJ+T5WmBoAJ9REzrRgRETIMbYdTyE8XDqOQmWJrxXgztnw1IHUT4/hF6TNEOKfdDbR8rTA0Fp7PYm2tGBERAEREAREQBERAEREAREQBERAEREAREQBERAEREAREQBERAEREAREQBERAEREAREQBERAEREAREQBERAEREAREQBERAEREAREQBERAEREAREQBERAEREAREQD//2Q=="/>
          <p:cNvSpPr>
            <a:spLocks noChangeAspect="1" noChangeArrowheads="1"/>
          </p:cNvSpPr>
          <p:nvPr/>
        </p:nvSpPr>
        <p:spPr bwMode="auto">
          <a:xfrm>
            <a:off x="63500" y="-719138"/>
            <a:ext cx="1476375" cy="1476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 dirty="0"/>
          </a:p>
        </p:txBody>
      </p:sp>
      <p:pic>
        <p:nvPicPr>
          <p:cNvPr id="11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2786050" y="857232"/>
            <a:ext cx="304800" cy="304800"/>
          </a:xfrm>
          <a:prstGeom prst="rect">
            <a:avLst/>
          </a:prstGeom>
        </p:spPr>
      </p:pic>
      <p:pic>
        <p:nvPicPr>
          <p:cNvPr id="12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/>
          <a:stretch>
            <a:fillRect/>
          </a:stretch>
        </p:blipFill>
        <p:spPr>
          <a:xfrm>
            <a:off x="28572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4" descr="stock vector : A happy cartoon safari girl waving and smiling.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6" y="2348880"/>
            <a:ext cx="1308151" cy="1909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0381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436510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2" name="Rectangle 1"/>
          <p:cNvSpPr/>
          <p:nvPr/>
        </p:nvSpPr>
        <p:spPr>
          <a:xfrm>
            <a:off x="0" y="4365104"/>
            <a:ext cx="9144000" cy="2492896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pic>
        <p:nvPicPr>
          <p:cNvPr id="5" name="Picture 4" descr="ujfgxhnruyjfgvnb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402169"/>
            <a:ext cx="4357686" cy="4455832"/>
          </a:xfrm>
          <a:prstGeom prst="rect">
            <a:avLst/>
          </a:prstGeom>
        </p:spPr>
      </p:pic>
      <p:sp>
        <p:nvSpPr>
          <p:cNvPr id="6" name="Oval Callout 5"/>
          <p:cNvSpPr/>
          <p:nvPr/>
        </p:nvSpPr>
        <p:spPr>
          <a:xfrm rot="1023937">
            <a:off x="3714744" y="285728"/>
            <a:ext cx="4286280" cy="3214686"/>
          </a:xfrm>
          <a:prstGeom prst="wedgeEllipseCallou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4643438" y="642918"/>
            <a:ext cx="2286016" cy="25853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dirty="0" smtClean="0"/>
              <a:t>Hi, my name is stripy and I live in the animal park. I have lots of friends here and I would like to show them to you. I have to go now so I will introduce you to my friend Steve.</a:t>
            </a: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9144000" y="6500834"/>
            <a:ext cx="221457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Hola, mi nombre es rayado y vivo en el parque animal. Tengo porciones de amigos aquí y quisiera </a:t>
            </a:r>
            <a:r>
              <a:rPr lang="es-ES" dirty="0" err="1" smtClean="0"/>
              <a:t>demostrarlelos</a:t>
            </a:r>
            <a:r>
              <a:rPr lang="es-ES" dirty="0" smtClean="0"/>
              <a:t>. Tengo que ahora ir así que la enfermedad le presenta a mi amigo Steve.</a:t>
            </a:r>
            <a:endParaRPr lang="en-AU" dirty="0"/>
          </a:p>
        </p:txBody>
      </p:sp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3857620" y="421481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4 -0.17685 L -0.50295 -0.9078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00" y="-3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0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29309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0" y="4293096"/>
            <a:ext cx="9144000" cy="256490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pic>
        <p:nvPicPr>
          <p:cNvPr id="1026" name="Picture 2" descr="http://thumb1.shutterstock.com/thumb_small/83138/83138,1282009204,11/stock-vector-a-happy-cartoon-safari-boy-waving-and-smiling-59173156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3091"/>
          <a:stretch/>
        </p:blipFill>
        <p:spPr bwMode="auto">
          <a:xfrm>
            <a:off x="0" y="4033292"/>
            <a:ext cx="1865742" cy="2824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Callout 3"/>
          <p:cNvSpPr/>
          <p:nvPr/>
        </p:nvSpPr>
        <p:spPr>
          <a:xfrm rot="1331044">
            <a:off x="1303990" y="2160337"/>
            <a:ext cx="3930394" cy="2736304"/>
          </a:xfrm>
          <a:prstGeom prst="wedgeEllipseCallou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Box 4"/>
          <p:cNvSpPr txBox="1"/>
          <p:nvPr/>
        </p:nvSpPr>
        <p:spPr>
          <a:xfrm rot="336013">
            <a:off x="1967760" y="2651326"/>
            <a:ext cx="2520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Hi I am Steve, I work at the animal park. I love to look after animals! It so much fun! Would you like to help me look after them?</a:t>
            </a:r>
            <a:endParaRPr lang="en-AU" dirty="0"/>
          </a:p>
        </p:txBody>
      </p:sp>
      <p:pic>
        <p:nvPicPr>
          <p:cNvPr id="1030" name="Picture 6" descr="stock vector : Vector tree isolated over white">
            <a:hlinkClick r:id="rId5"/>
          </p:cNvPr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007"/>
          <a:stretch/>
        </p:blipFill>
        <p:spPr bwMode="auto">
          <a:xfrm>
            <a:off x="4572000" y="-928718"/>
            <a:ext cx="5704893" cy="666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786974" y="4786322"/>
            <a:ext cx="21431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Hola soy Steve, yo trabajo en el parque animal. ¡Amo ocuparme animales! ¡Él tanto diversión! ¿Usted tienen gusto de ayudarme se ocuparon los?</a:t>
            </a:r>
            <a:endParaRPr lang="en-AU" dirty="0"/>
          </a:p>
        </p:txBody>
      </p:sp>
      <p:pic>
        <p:nvPicPr>
          <p:cNvPr id="11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7"/>
          <a:stretch>
            <a:fillRect/>
          </a:stretch>
        </p:blipFill>
        <p:spPr>
          <a:xfrm>
            <a:off x="1714480" y="507207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715696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85185E-6 L -0.0184 0.6680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0" y="3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462 0.00393 C -0.15087 -0.04186 -0.25434 -0.10476 -0.36406 -0.13159 C -0.37257 -0.14038 -0.38212 -0.14524 -0.39271 -0.14755 C -0.40399 -0.15541 -0.41406 -0.1568 -0.42622 -0.16119 C -0.4434 -0.16767 -0.45955 -0.17807 -0.47656 -0.18432 C -0.4842 -0.19103 -0.49965 -0.19611 -0.50868 -0.1982 C -0.51858 -0.20259 -0.52674 -0.20513 -0.53715 -0.20721 C -0.54792 -0.21184 -0.54531 -0.21369 -0.55903 -0.21623 C -0.56788 -0.22456 -0.57274 -0.22363 -0.58438 -0.22548 C -0.60399 -0.23219 -0.62483 -0.23335 -0.64479 -0.23936 C -0.65868 -0.24861 -0.66997 -0.25532 -0.68507 -0.25994 C -0.69757 -0.27012 -0.70399 -0.26896 -0.71858 -0.26665 C -0.72031 -0.26896 -0.72222 -0.27081 -0.72361 -0.27359 C -0.72518 -0.27636 -0.72552 -0.2803 -0.72709 -0.28307 C -0.73316 -0.29255 -0.74913 -0.29718 -0.75729 -0.30111 C -0.76337 -0.30388 -0.76806 -0.30805 -0.77431 -0.31036 C -0.77761 -0.31175 -0.78438 -0.31475 -0.78438 -0.31452 C -0.79132 -0.32146 -0.79965 -0.32585 -0.80781 -0.32863 C -0.81927 -0.33927 -0.81406 -0.33626 -0.82292 -0.34019 C -0.82604 -0.34274 -0.83143 -0.35153 -0.83455 -0.35153 " pathEditMode="relative" rAng="0" ptsTypes="fffffffffffffffffff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5" y="-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10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5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403329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/>
          <p:cNvSpPr/>
          <p:nvPr/>
        </p:nvSpPr>
        <p:spPr>
          <a:xfrm>
            <a:off x="0" y="4033292"/>
            <a:ext cx="9144000" cy="282470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4" name="Picture 2" descr="http://thumb1.shutterstock.com/thumb_small/83138/83138,1282009204,11/stock-vector-a-happy-cartoon-safari-boy-waving-and-smiling-59173156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3091"/>
          <a:stretch/>
        </p:blipFill>
        <p:spPr bwMode="auto">
          <a:xfrm>
            <a:off x="0" y="4033292"/>
            <a:ext cx="1865742" cy="2824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stock vector : Vector tree isolated over white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007"/>
          <a:stretch/>
        </p:blipFill>
        <p:spPr bwMode="auto">
          <a:xfrm>
            <a:off x="4139952" y="-904909"/>
            <a:ext cx="5632315" cy="6583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Callout 7"/>
          <p:cNvSpPr/>
          <p:nvPr/>
        </p:nvSpPr>
        <p:spPr>
          <a:xfrm rot="1766013">
            <a:off x="1623597" y="2184617"/>
            <a:ext cx="3282322" cy="2636490"/>
          </a:xfrm>
          <a:prstGeom prst="wedgeEllipseCallou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TextBox 8"/>
          <p:cNvSpPr txBox="1"/>
          <p:nvPr/>
        </p:nvSpPr>
        <p:spPr>
          <a:xfrm>
            <a:off x="2076626" y="2832963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Before you go help me </a:t>
            </a:r>
          </a:p>
          <a:p>
            <a:r>
              <a:rPr lang="en-AU" dirty="0" smtClean="0"/>
              <a:t>I have to show you a list of food what the animals eat.</a:t>
            </a:r>
            <a:endParaRPr lang="en-AU" dirty="0"/>
          </a:p>
        </p:txBody>
      </p:sp>
      <p:sp>
        <p:nvSpPr>
          <p:cNvPr id="14" name="TextBox 13"/>
          <p:cNvSpPr txBox="1"/>
          <p:nvPr/>
        </p:nvSpPr>
        <p:spPr>
          <a:xfrm>
            <a:off x="9144000" y="6033662"/>
            <a:ext cx="23762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Antes de usted vaya me ayudan Tengo que demostrarle una lista de alimento qué los animales comen.</a:t>
            </a:r>
            <a:endParaRPr lang="en-AU" dirty="0"/>
          </a:p>
        </p:txBody>
      </p:sp>
      <p:pic>
        <p:nvPicPr>
          <p:cNvPr id="10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1714480" y="514351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3005028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01874E-6 L -0.00659 0.6079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" y="303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46 0.03817 L -0.77292 -0.4864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32" y="-262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9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9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stock photo : Old paper scroll isolated on whit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-357214"/>
            <a:ext cx="7488832" cy="7821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23728" y="1268760"/>
            <a:ext cx="66247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Animal feeding list-</a:t>
            </a:r>
          </a:p>
          <a:p>
            <a:endParaRPr lang="en-AU" dirty="0" smtClean="0"/>
          </a:p>
          <a:p>
            <a:r>
              <a:rPr lang="en-AU" dirty="0" smtClean="0"/>
              <a:t>Monkey- banana's</a:t>
            </a:r>
          </a:p>
          <a:p>
            <a:r>
              <a:rPr lang="en-AU" dirty="0" smtClean="0"/>
              <a:t>Crocodile- Small fish</a:t>
            </a:r>
          </a:p>
          <a:p>
            <a:r>
              <a:rPr lang="en-AU" dirty="0" smtClean="0"/>
              <a:t>Lion- Meat</a:t>
            </a:r>
          </a:p>
          <a:p>
            <a:r>
              <a:rPr lang="en-AU" dirty="0" smtClean="0"/>
              <a:t>Bear- Honey</a:t>
            </a:r>
          </a:p>
          <a:p>
            <a:r>
              <a:rPr lang="en-AU" dirty="0" smtClean="0"/>
              <a:t>Snake- Mouse</a:t>
            </a:r>
          </a:p>
          <a:p>
            <a:r>
              <a:rPr lang="en-AU" dirty="0" smtClean="0"/>
              <a:t>Tiger- Rabbit</a:t>
            </a:r>
          </a:p>
          <a:p>
            <a:r>
              <a:rPr lang="en-AU" dirty="0" smtClean="0"/>
              <a:t>Zebra- </a:t>
            </a:r>
            <a:r>
              <a:rPr lang="en-AU" dirty="0" smtClean="0"/>
              <a:t>grass</a:t>
            </a:r>
          </a:p>
          <a:p>
            <a:r>
              <a:rPr lang="en-AU" dirty="0" smtClean="0"/>
              <a:t>Giraffe- Leaves</a:t>
            </a:r>
          </a:p>
          <a:p>
            <a:r>
              <a:rPr lang="en-AU" dirty="0" smtClean="0"/>
              <a:t>Flamingo- Small fish </a:t>
            </a:r>
            <a:endParaRPr lang="en-AU" dirty="0"/>
          </a:p>
          <a:p>
            <a:r>
              <a:rPr lang="en-AU" dirty="0" smtClean="0"/>
              <a:t>Dolphin-Fish</a:t>
            </a:r>
          </a:p>
          <a:p>
            <a:r>
              <a:rPr lang="en-AU" dirty="0" smtClean="0"/>
              <a:t>Shark- Tuna</a:t>
            </a:r>
          </a:p>
          <a:p>
            <a:endParaRPr lang="en-AU" dirty="0" smtClean="0"/>
          </a:p>
          <a:p>
            <a:r>
              <a:rPr lang="en-AU" dirty="0" smtClean="0"/>
              <a:t> </a:t>
            </a:r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1714480" y="135729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791856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144000" cy="407707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Rectangle 12"/>
          <p:cNvSpPr/>
          <p:nvPr/>
        </p:nvSpPr>
        <p:spPr>
          <a:xfrm>
            <a:off x="0" y="4077072"/>
            <a:ext cx="9144000" cy="278092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5" name="Picture 2" descr="http://thumb1.shutterstock.com/thumb_small/83138/83138,1282009204,11/stock-vector-a-happy-cartoon-safari-boy-waving-and-smiling-59173156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3091"/>
          <a:stretch/>
        </p:blipFill>
        <p:spPr bwMode="auto">
          <a:xfrm>
            <a:off x="0" y="4033292"/>
            <a:ext cx="1865742" cy="2824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Callout 5"/>
          <p:cNvSpPr/>
          <p:nvPr/>
        </p:nvSpPr>
        <p:spPr>
          <a:xfrm rot="965887">
            <a:off x="1524070" y="2362528"/>
            <a:ext cx="3079029" cy="2691020"/>
          </a:xfrm>
          <a:prstGeom prst="wedgeEllipseCallou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/>
          <p:cNvSpPr txBox="1"/>
          <p:nvPr/>
        </p:nvSpPr>
        <p:spPr>
          <a:xfrm>
            <a:off x="1897984" y="2569651"/>
            <a:ext cx="23600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These lions are very, very hungry! Be careful that they don’t eat you! Oh no now where did I put that list? Hmm. I think I lost it so that means we will guess what they eat!</a:t>
            </a:r>
            <a:endParaRPr lang="en-AU" dirty="0"/>
          </a:p>
        </p:txBody>
      </p:sp>
      <p:sp>
        <p:nvSpPr>
          <p:cNvPr id="9" name="Rectangle 8"/>
          <p:cNvSpPr/>
          <p:nvPr/>
        </p:nvSpPr>
        <p:spPr>
          <a:xfrm rot="10800000">
            <a:off x="816883" y="0"/>
            <a:ext cx="505268" cy="923330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80217" y="0"/>
            <a:ext cx="77518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QuÉ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los </a:t>
            </a:r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leones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comen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41211" y="754053"/>
            <a:ext cx="2033634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What do lions eat?</a:t>
            </a:r>
            <a:endParaRPr lang="en-US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093001" y="1643050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72132" y="1785926"/>
            <a:ext cx="267336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914400" indent="-914400" algn="ctr">
              <a:buAutoNum type="alphaUcParenR"/>
            </a:pP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Grass</a:t>
            </a:r>
          </a:p>
          <a:p>
            <a:pPr marL="914400" indent="-914400" algn="ctr">
              <a:buAutoNum type="alphaUcParenR"/>
            </a:pP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5" action="ppaction://hlinksldjump"/>
              </a:rPr>
              <a:t>Meat</a:t>
            </a:r>
            <a:endParaRPr lang="en-US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914400" indent="-914400" algn="ctr">
              <a:buAutoNum type="alphaUcParenR"/>
            </a:pP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fish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/>
          <a:stretch>
            <a:fillRect/>
          </a:stretch>
        </p:blipFill>
        <p:spPr>
          <a:xfrm>
            <a:off x="1643042" y="4929198"/>
            <a:ext cx="304800" cy="304800"/>
          </a:xfrm>
          <a:prstGeom prst="rect">
            <a:avLst/>
          </a:prstGeom>
        </p:spPr>
      </p:pic>
      <p:pic>
        <p:nvPicPr>
          <p:cNvPr id="1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/>
          <a:stretch>
            <a:fillRect/>
          </a:stretch>
        </p:blipFill>
        <p:spPr>
          <a:xfrm>
            <a:off x="8429652" y="392906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15171268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00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83768" y="1412776"/>
            <a:ext cx="447802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Well done! Now can you feed the loin?</a:t>
            </a:r>
            <a:endParaRPr lang="en-US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8168" y="27782"/>
            <a:ext cx="817166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¡</a:t>
            </a:r>
            <a:r>
              <a:rPr lang="en-US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pozo-hecho</a:t>
            </a:r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    </a:t>
            </a:r>
            <a:r>
              <a:rPr lang="en-US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Ahora</a:t>
            </a:r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pude</a:t>
            </a:r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en-US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Usted</a:t>
            </a:r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alimentar</a:t>
            </a:r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el </a:t>
            </a:r>
            <a:r>
              <a:rPr lang="en-US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leÓn</a:t>
            </a:r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en-US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rot="10800000">
            <a:off x="4117002" y="-57746"/>
            <a:ext cx="7430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</a:t>
            </a:r>
            <a:endParaRPr lang="en-A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 rot="10800000">
            <a:off x="4482797" y="31203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 descr="http://ak.picdn.net/shutterstock/videos/1070968/preview/stock-footage--seconds-long-clip-of-a-cartoon-lion-that-is-roaring-while-standing-up-isolated-on-white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57420" y="2814626"/>
            <a:ext cx="7220308" cy="4043374"/>
          </a:xfrm>
          <a:prstGeom prst="rect">
            <a:avLst/>
          </a:prstGeom>
          <a:noFill/>
        </p:spPr>
      </p:pic>
      <p:pic>
        <p:nvPicPr>
          <p:cNvPr id="3080" name="Picture 8" descr="http://www.cscc.edu/update/images/bucket.grphc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5357826"/>
            <a:ext cx="1428760" cy="1687154"/>
          </a:xfrm>
          <a:prstGeom prst="rect">
            <a:avLst/>
          </a:prstGeom>
          <a:noFill/>
        </p:spPr>
      </p:pic>
      <p:pic>
        <p:nvPicPr>
          <p:cNvPr id="3076" name="Picture 4" descr="http://i.istockimg.com/file_thumbview_approve/3848124/2/stock-illustration-3848124-steak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5643578"/>
            <a:ext cx="754309" cy="52206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572264" y="3857628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u="sng" dirty="0" smtClean="0">
                <a:solidFill>
                  <a:srgbClr val="FF0000"/>
                </a:solidFill>
                <a:hlinkClick r:id="rId5" action="ppaction://hlinksldjump"/>
              </a:rPr>
              <a:t>Click here for next page!!</a:t>
            </a:r>
            <a:endParaRPr lang="en-AU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528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54487E-6 L -0.51962 -0.22016 " pathEditMode="relative" ptsTypes="AA">
                                      <p:cBhvr>
                                        <p:cTn id="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9144000" cy="407707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Rectangle 12"/>
          <p:cNvSpPr/>
          <p:nvPr/>
        </p:nvSpPr>
        <p:spPr>
          <a:xfrm>
            <a:off x="0" y="4077072"/>
            <a:ext cx="9144000" cy="278092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5" name="Picture 2" descr="http://thumb1.shutterstock.com/thumb_small/83138/83138,1282009204,11/stock-vector-a-happy-cartoon-safari-boy-waving-and-smiling-59173156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3091"/>
          <a:stretch/>
        </p:blipFill>
        <p:spPr bwMode="auto">
          <a:xfrm>
            <a:off x="0" y="4033292"/>
            <a:ext cx="1865742" cy="2824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Callout 5"/>
          <p:cNvSpPr/>
          <p:nvPr/>
        </p:nvSpPr>
        <p:spPr>
          <a:xfrm rot="965887">
            <a:off x="1524070" y="2362528"/>
            <a:ext cx="3079029" cy="2691020"/>
          </a:xfrm>
          <a:prstGeom prst="wedgeEllipseCallou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/>
          <p:cNvSpPr txBox="1"/>
          <p:nvPr/>
        </p:nvSpPr>
        <p:spPr>
          <a:xfrm>
            <a:off x="1857356" y="2500306"/>
            <a:ext cx="23600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These lions are very, very hungry! Be careful that they don’t eat you! Oh no now where did I put that list? Hmm. I think I lost it so that means we will guess what they eat!</a:t>
            </a:r>
            <a:endParaRPr lang="en-AU" dirty="0"/>
          </a:p>
        </p:txBody>
      </p:sp>
      <p:sp>
        <p:nvSpPr>
          <p:cNvPr id="9" name="Rectangle 8"/>
          <p:cNvSpPr/>
          <p:nvPr/>
        </p:nvSpPr>
        <p:spPr>
          <a:xfrm rot="10800000">
            <a:off x="816883" y="0"/>
            <a:ext cx="505268" cy="923330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80217" y="0"/>
            <a:ext cx="77518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Qué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los </a:t>
            </a:r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leones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comen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41211" y="754053"/>
            <a:ext cx="2033634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What do lions eat?</a:t>
            </a:r>
            <a:endParaRPr lang="en-US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093001" y="1643050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72132" y="1785926"/>
            <a:ext cx="267336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914400" indent="-914400" algn="ctr">
              <a:buAutoNum type="alphaUcParenR"/>
            </a:pP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Grass</a:t>
            </a:r>
          </a:p>
          <a:p>
            <a:pPr marL="914400" indent="-914400" algn="ctr">
              <a:buAutoNum type="alphaUcParenR"/>
            </a:pP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sldjump"/>
              </a:rPr>
              <a:t>Meat</a:t>
            </a:r>
            <a:endParaRPr lang="en-US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914400" indent="-914400" algn="ctr">
              <a:buAutoNum type="alphaUcParenR"/>
            </a:pP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fish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357686" y="4714884"/>
            <a:ext cx="41070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BAD LUCK!!</a:t>
            </a:r>
            <a:b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sym typeface="Wingdings" pitchFamily="2" charset="2"/>
              </a:rPr>
              <a:t>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5171268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07707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ectangle 9"/>
          <p:cNvSpPr/>
          <p:nvPr/>
        </p:nvSpPr>
        <p:spPr>
          <a:xfrm>
            <a:off x="0" y="4077072"/>
            <a:ext cx="9144000" cy="278092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050" name="Picture 2" descr="http://us.cdn3.123rf.com/168nwm/hayaship/hayaship0905/hayaship090500006/4796493-isolated-cartoon-monkey-individual-objects-very-easy-to-edit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000372"/>
            <a:ext cx="2691264" cy="2643206"/>
          </a:xfrm>
          <a:prstGeom prst="rect">
            <a:avLst/>
          </a:prstGeom>
          <a:noFill/>
        </p:spPr>
      </p:pic>
      <p:sp>
        <p:nvSpPr>
          <p:cNvPr id="2" name="AutoShape 2" descr="data:image/jpeg;base64,/9j/4AAQSkZJRgABAQAAAQABAAD/2wBDAAkGBwgHBgkIBwgKCgkLDRYPDQwMDRsUFRAWIB0iIiAdHx8kKDQsJCYxJx8fLT0tMTU3Ojo6Iys/RD84QzQ5Ojf/2wBDAQoKCg0MDRoPDxo3JR8lNzc3Nzc3Nzc3Nzc3Nzc3Nzc3Nzc3Nzc3Nzc3Nzc3Nzc3Nzc3Nzc3Nzc3Nzc3Nzc3Nzf/wAARCACLALoDASIAAhEBAxEB/8QAHAABAAIDAQEBAAAAAAAAAAAAAAUGAQQHAgMI/8QAPhAAAQMDAgMFBQUHAgcAAAAAAQACAwQFEQYhEjFBEyJRYXEHFDKBkRUjUqGxFiQzQsHR8DRTQ2JygpKi8f/EABoBAQACAwEAAAAAAAAAAAAAAAADBAECBQb/xAAxEQACAQIDBQYFBQEAAAAAAAAAAQIDEQQhMRJBUWGhBRMicbHRFDKBkfAjM0LB4fH/2gAMAwEAAhEDEQA/AO4oiIAiIgCIiAIiIAiIgCLVuNwpLZSS1dwqI6emiHE+WR2A0Lxa7pRXejZWWyqhqqZ/wyRO4gfEeqA3UREAREQBERAEREAREQBERAEREAREQBERAEREAREQHD/bZUXeS+U1Jc2vh09wg0748lks3XtD0I6A7Y38cc8tN7vmkbiZrDWOgjkkBlifgwuOf5gdgDsM7YzzC/U12tdHd7fNQ3GCOemmbwvY9uR6+o5gr8/ezShgkuuoqN7PfDRAxMZLh3awcTg9uD44afUDoq2Im6MXV1S3G8VtZFtovbRPb6mOl1fp6ejLgMVFO7ja/wAXAHYt65aSuh6e1hp/UYAtF1p55S3iMJdwyAeJYd+o6Lk9bRQacjZDXwi5aPqnAh03fdQF3w468BJGMcvXnq3HRAtg99s9P9q0Oz2wtk7OphaesUo3cPAHP96tPtSk7bW/R7ny5PkzZ0nuO/5His5XGNM6s1Bb6TtrdUv1PaoncE1PUDs6+l8jn48YPPc58OXS9M6ptOpqZ01qqeN8ZxNA8cMsR8HNO4/RX6dWFT5X7kbTWpOIsA5WVIYCIiAIiIAiIgCIiAIiIAiIgCIiAIiIDSvNWygtFdWTO4Y6enklcfANaSf0X5z9lUzrV7SqKKUud79SDtHE8zJE2Xf9F2z2nzhmja2m7Vsb64spGuccfxHBp/LK5XWwxUPtC7aDDWwXSipmvxsAaTGPyVbETSi1yZtFXOk19DHT1lVbp4myUs7TJGx4Ba5rj32kepz/AN3kqjaZJtJXqOxVb3vtFWSbbO857F/WAnPL8Of746HqKMTUMNVAeKWlcHObnBLDs7PyOfUBV3UNmpr7aai21o+7kGzhzY4cnDzBXl8XCOHrunP9ufTmvL/C7TblG61RG3/Tb6ip+17FM2ivMe/agYZUj8Eo6g4G/RRNLFDqOeStoS+xatoSO37M4dnbZ4H8Rh239PQzOjbrU19vkpLptdLe/wB3qh+IgbP9HDf6rzquxyTCO92txhvFE0mMtx+8MHOJ3iD08FHRr1aVXupys1pL34xZlxjJbS04Fk0RrKS8SzWe9QNo79SAdtCPgmb/ALkZ6g+HRXEclxCtnZquhprxaXuo7lTO7SncTh0E7dix3iCRg56H5Lpeg9TM1RYY6x7BDWROMNXDn+HK3Yj0PMeq9Tg8T38WpK0lqilUhsvkWVERXDQIiIAiIgCIiAIiIAiIgCIiALVq53tLYadodPJ8OeTR+I+S2So+Ooigpai41cjYogHSOe92AyNud8nkMDKApmpKf7Q13YrYx3bOo2uragvP857sfoAO0OB5Ki3Brqz7WuTxku1ZGInHfibG9sbf1Ku2mamOOhv+tqpzv31rqmMuae7DG0iNuP8ApGfPi6qp9hLFoGwSy47e43eCc56cbzKcfI/kufVe07ve+iTfqSxVjrvu8clncJMvD4u+CB1HMeCr1vc+ejgEm87WYc7G7iNj88hWWn4jSU7Xkdl2YcQObvBVmjcGCZsZ+Gd5J65Li7+oXJ7XX6NOUuGf2JqD8TRWL52dh1dbLzxERXLFuqWg93iOTG4+JyMeQ+atFWSaeYu/CearPtGpvfbNWUzAeNsPvMXD0eNxj/xP1UvS14uGn6eubyqYGP3/AOYBcrERcqUJcMvbpl9CeGUmvqUupxYdURVQJbRXdwilHRk+O67yyMhTelqoWL2lRRjaC/wOZIOnbxDLSd9sgkepWlq6lNXp2uDQe0ijM0eOYczvDH0WuypFxqdF3FuA6S6Uzj5cQPEPqF18BVbqU6nHwv7XX5yIasVaS+p3RZWFlekKYREQBERAEREAREQBERAEREBh3Jc91jVS3Y2/R1A7epa2S5vbzjpwfgyORedvQEqxax1NHp2gY5sJqbhUu7KipGfFNJj8mjmSdgFEaZtrLI2ouNa4VN1uD+1nlDccb8cvJo5AeG/VVMXiI0o2vZvouPtzN4RcmavtHLaTTtJYaZ4FRdpmUbGADIjyDI4eQb+oWprKCnbUaKtLQxvFWOnEYGe7HEdh0A7wS0NdqvXE10kcH01uaaWmcBlvGTmVw/8AVu3id+YS7PZdfanSwt4ZhaqEtHdziSV2Pl3Wn6qrKcZQk1klGyXN/iN7WyL3JhkEXC4NayIkkAHGAPFVOhH3cruInMz8knqCQf0VlvDuClEcrhxyAtGOTfNVOJzhboshrHzgyv32aHEuJz81yu2Zbco0o7rfcnw6snI0rqW1NSWHdroC0+hJwobQtS+XQNnbI4udiRufJsjwB9MfRSMs4cKirI4W8BLQfwtG391C6CjfFpC2Mk/A9w9HPcR+RCqyS+HkuEl6MkXzryJ2RoexzDycCCqXo976r9haBh4pftQy7fghc4k/Qn6K33CoZSUNRUyfBDE6R3oAT/RRXsDtk1fUG8VEJZS26A0tKTyfI9xdI4egwPn6ro9j0tu8tyafR+5FiJWyO4BZWFlejKYREQBERAEREAREQBEVd1drC26SjppbtHVdlUvLGSQxcY4hvwnfmenoUBYlXNVarprA1tPFE+uus3+noIT33+bj/K3xcVVrlrm53nij06yO30feD7jWhvGMZH3bCeeRzdt5FalqoaOgLpoRJU1VR2ZmqpSXTy56ve7bHgBsPBUcVjY0U1BbUuhLCk5a6GzaqCc1kl5v07Km7zt4SWfwqZn+3EDnA8+ZK0tSahkdMzT9ma+Svrssc9hP3EfJ8nF/KQM4xvnHkvnd7uIqWN7uNpmcGU1PHs6VznBoGc55kZwB8170taxaKeW41jon3SsYwzPc08MY4nBsbGg7ADA88Lz2zPaeJrO8t3D/AIizlbYiWGzUlNY7Ky3W15DI24eXO4XEdc+u5yov2X0Us9bc7/VsIfX1b5GkjlCzLIx9M/kojWFylqbcy10ZDqu4SspGOazZnG3vEDOcgZyenqrLboKOgtENvpDN2MUfCH8ZHE2PDeh67nzUlKpOlBVKube7yd+r9DEopuyNvUVTxtlkmmMMbz2bS5+4BONh8yfkoKeqNWTGyPgoyfhds5/p4BeqvsJKkuYwtbFswncl5dwk8/A4+ZXhxaO9k9m0uB7veJBA8eWSq0u8b2t7zZIrLIhtZ1LqLTlU+DLpJgKeIN2PG/YD9VIW+lbRUFNSs2bBG2Mb55DCiqppuWo6YRZ9ztvefgfHOeIDIPQAfVWCXsWMe97jH2TO0kyNg3BOx8dvzW1WnKNONJavN/1+czCa2nIgNVdtWwU1iod6y7TCmZtnhZze4+QC65pqx0mnbJSWqgbiGnZw8RAy93Vxx1JyVRPZ3bXVdyn1dXCQsmgMdshc3eOEYLnkHq44x5eu3TIpRJxAZ7ruE59Af6r0uAw3w9FRerzZTqz25XPoiIrpGEREAREQBERAEREAUTqiw0WpbJUWq4h/YTY7zDhzHA5DgfEFSyweSA5+z2Yw0cDYrVfbnBgHLZuzla71y3OPLKqWr4r3pyWGmbqGkul0mIMNBHQFsjugc7D8Bo33Kt3tRtOrKilFbpW71MbY24mt8QaDIPFjsZ4vI/Lz57pC0avihnqW6arpZKmQl9VVStinkGAMOLzx422xj1Kq4ilFxbUE2bxk76kzZ7U+3GOuvlX21zc3DWs+GJuQQ1jcZPLmpCd0tRxdq+SOHbIc4cRAycEjkNzy+vRfOCxa0cHGGxW+Bzubpa8kn1w05+qrV9otSVF7i03UXO38UrOK4x0EZIp4TjZz3DPEQdgMdM7FcOeBxLbnVaS89FySLKqwWUdSX0fHJeLtWX973R0EX7vbg0jcNy17x4A8hjz8FPXKqlDI4YJXAkEMGfMHiPkNtuuQF4zBbaKno6eMNjiYI4IQegA6+HifNfBjXZc97uKR3xOx4dAPAf8A3fK5lSs6k3P+KyS/OpMo2VjEbHRjDZZOWM5GeefDnlQ+oLrLb2w0duzPdKnibTxE/Dk5MjvIY/os3q+ikmbQW6MVl0l+CBrtox+KQ9AAou3y01qrZAXTXvUtUAJI6RvG5vLujGzGDb/ArmHoVG1OSbe5cfPgvU0nJaImrXRQ2G1YmqiOAdpUVD3YDnZ4nOJPiSV9dM2Os13VQ1dUJqfS1O7MbHEtfXvHIkY/h8+Z3/SWsPs9rLvMyv1u6N8TXB8FpgcTGw5zmRw+M+XL9F0uNjY2tYxoa1owGtGAAu1g8C6cu9rO830K1Sqn4Y6Gs2giDCzL8cJb8XQ4/sAtiOMRl5bnL3cRyf8APBfRF0yEIiIAiIgCIiAIiIAiIgCIiAwRlCNisqB1jbLzdLPJBp+7utdZnIkDA4PGPhJ5t9RuEBHa71d+z9PFRW2JtVe6w8FLTjfgz/xHjo0f51xSrPSfZcM47X326VTy+trHjZ8h8fIcg0cvLKrWnNEa5/aCYOo3Qz8JZU11fMZGSNyOTgcu5A4B6YKvlL7MblUkC+6pqXQAjFLboRTt58uLJJHyHqudjsNWxNoJ2j6ktOcYZ7yEr7vbrW8murGOqZCO4N5HnOwDRvjPIY/NIbLrHVFLI6207bHSFn3c1bntpvDDR8A57nflhdHsGjNP6fd2lttcDKjfNRIOOU+PfdkqwBa4fsujSe1LxPn7GZ15S0yOJaL9kd3ZVVR1JWvpqRxAfFRTkvqnZyXOfzA/M56Y36zYdOWfT1KKazUENLH1LBlzvNzjuT6lSqLpJJEJjCyiLICIiAIiIAiIgCIiAIiIAiIgCIiAIiIDACyiIAiIgCIiAIiIAiIgCIiAIiIAiIgP/9k="/>
          <p:cNvSpPr>
            <a:spLocks noChangeAspect="1" noChangeArrowheads="1"/>
          </p:cNvSpPr>
          <p:nvPr/>
        </p:nvSpPr>
        <p:spPr bwMode="auto">
          <a:xfrm>
            <a:off x="63500" y="-608013"/>
            <a:ext cx="1666875" cy="12477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52" name="AutoShape 4" descr="data:image/jpeg;base64,/9j/4AAQSkZJRgABAQAAAQABAAD/2wBDAAkGBwgHBgkIBwgKCgkLDRYPDQwMDRsUFRAWIB0iIiAdHx8kKDQsJCYxJx8fLT0tMTU3Ojo6Iys/RD84QzQ5Ojf/2wBDAQoKCg0MDRoPDxo3JR8lNzc3Nzc3Nzc3Nzc3Nzc3Nzc3Nzc3Nzc3Nzc3Nzc3Nzc3Nzc3Nzc3Nzc3Nzc3Nzc3Nzf/wAARCACLALoDASIAAhEBAxEB/8QAHAABAAIDAQEBAAAAAAAAAAAAAAUGAQQHAgMI/8QAPhAAAQMDAgMFBQUHAgcAAAAAAQACAwQFEQYhEjFBEyJRYXEHFDKBkRUjUqGxFiQzQsHR8DRTQ2JygpKi8f/EABoBAQACAwEAAAAAAAAAAAAAAAADBAECBQb/xAAxEQACAQIDBQYFBQEAAAAAAAAAAQIDEQQhMRJBUWGhBRMicbHRFDKBkfAjM0LB4fH/2gAMAwEAAhEDEQA/AO4oiIAiIgCIiAIiIAiIgCLVuNwpLZSS1dwqI6emiHE+WR2A0Lxa7pRXejZWWyqhqqZ/wyRO4gfEeqA3UREAREQBERAEREAREQBERAEREAREQBERAEREAREQHD/bZUXeS+U1Jc2vh09wg0748lks3XtD0I6A7Y38cc8tN7vmkbiZrDWOgjkkBlifgwuOf5gdgDsM7YzzC/U12tdHd7fNQ3GCOemmbwvY9uR6+o5gr8/ezShgkuuoqN7PfDRAxMZLh3awcTg9uD44afUDoq2Im6MXV1S3G8VtZFtovbRPb6mOl1fp6ejLgMVFO7ja/wAXAHYt65aSuh6e1hp/UYAtF1p55S3iMJdwyAeJYd+o6Lk9bRQacjZDXwi5aPqnAh03fdQF3w468BJGMcvXnq3HRAtg99s9P9q0Oz2wtk7OphaesUo3cPAHP96tPtSk7bW/R7ny5PkzZ0nuO/5His5XGNM6s1Bb6TtrdUv1PaoncE1PUDs6+l8jn48YPPc58OXS9M6ptOpqZ01qqeN8ZxNA8cMsR8HNO4/RX6dWFT5X7kbTWpOIsA5WVIYCIiAIiIAiIgCIiAIiIAiIgCIiAIiIDSvNWygtFdWTO4Y6enklcfANaSf0X5z9lUzrV7SqKKUud79SDtHE8zJE2Xf9F2z2nzhmja2m7Vsb64spGuccfxHBp/LK5XWwxUPtC7aDDWwXSipmvxsAaTGPyVbETSi1yZtFXOk19DHT1lVbp4myUs7TJGx4Ba5rj32kepz/AN3kqjaZJtJXqOxVb3vtFWSbbO857F/WAnPL8Of746HqKMTUMNVAeKWlcHObnBLDs7PyOfUBV3UNmpr7aai21o+7kGzhzY4cnDzBXl8XCOHrunP9ufTmvL/C7TblG61RG3/Tb6ip+17FM2ivMe/agYZUj8Eo6g4G/RRNLFDqOeStoS+xatoSO37M4dnbZ4H8Rh239PQzOjbrU19vkpLptdLe/wB3qh+IgbP9HDf6rzquxyTCO92txhvFE0mMtx+8MHOJ3iD08FHRr1aVXupys1pL34xZlxjJbS04Fk0RrKS8SzWe9QNo79SAdtCPgmb/ALkZ6g+HRXEclxCtnZquhprxaXuo7lTO7SncTh0E7dix3iCRg56H5Lpeg9TM1RYY6x7BDWROMNXDn+HK3Yj0PMeq9Tg8T38WpK0lqilUhsvkWVERXDQIiIAiIgCIiAIiIAiIgCIiALVq53tLYadodPJ8OeTR+I+S2So+Ooigpai41cjYogHSOe92AyNud8nkMDKApmpKf7Q13YrYx3bOo2uragvP857sfoAO0OB5Ki3Brqz7WuTxku1ZGInHfibG9sbf1Ku2mamOOhv+tqpzv31rqmMuae7DG0iNuP8ApGfPi6qp9hLFoGwSy47e43eCc56cbzKcfI/kufVe07ve+iTfqSxVjrvu8clncJMvD4u+CB1HMeCr1vc+ejgEm87WYc7G7iNj88hWWn4jSU7Xkdl2YcQObvBVmjcGCZsZ+Gd5J65Li7+oXJ7XX6NOUuGf2JqD8TRWL52dh1dbLzxERXLFuqWg93iOTG4+JyMeQ+atFWSaeYu/CearPtGpvfbNWUzAeNsPvMXD0eNxj/xP1UvS14uGn6eubyqYGP3/AOYBcrERcqUJcMvbpl9CeGUmvqUupxYdURVQJbRXdwilHRk+O67yyMhTelqoWL2lRRjaC/wOZIOnbxDLSd9sgkepWlq6lNXp2uDQe0ijM0eOYczvDH0WuypFxqdF3FuA6S6Uzj5cQPEPqF18BVbqU6nHwv7XX5yIasVaS+p3RZWFlekKYREQBERAEREAREQBERAEREBh3Jc91jVS3Y2/R1A7epa2S5vbzjpwfgyORedvQEqxax1NHp2gY5sJqbhUu7KipGfFNJj8mjmSdgFEaZtrLI2ouNa4VN1uD+1nlDccb8cvJo5AeG/VVMXiI0o2vZvouPtzN4RcmavtHLaTTtJYaZ4FRdpmUbGADIjyDI4eQb+oWprKCnbUaKtLQxvFWOnEYGe7HEdh0A7wS0NdqvXE10kcH01uaaWmcBlvGTmVw/8AVu3id+YS7PZdfanSwt4ZhaqEtHdziSV2Pl3Wn6qrKcZQk1klGyXN/iN7WyL3JhkEXC4NayIkkAHGAPFVOhH3cruInMz8knqCQf0VlvDuClEcrhxyAtGOTfNVOJzhboshrHzgyv32aHEuJz81yu2Zbco0o7rfcnw6snI0rqW1NSWHdroC0+hJwobQtS+XQNnbI4udiRufJsjwB9MfRSMs4cKirI4W8BLQfwtG391C6CjfFpC2Mk/A9w9HPcR+RCqyS+HkuEl6MkXzryJ2RoexzDycCCqXo976r9haBh4pftQy7fghc4k/Qn6K33CoZSUNRUyfBDE6R3oAT/RRXsDtk1fUG8VEJZS26A0tKTyfI9xdI4egwPn6ro9j0tu8tyafR+5FiJWyO4BZWFlejKYREQBERAEREAREQBEVd1drC26SjppbtHVdlUvLGSQxcY4hvwnfmenoUBYlXNVarprA1tPFE+uus3+noIT33+bj/K3xcVVrlrm53nij06yO30feD7jWhvGMZH3bCeeRzdt5FalqoaOgLpoRJU1VR2ZmqpSXTy56ve7bHgBsPBUcVjY0U1BbUuhLCk5a6GzaqCc1kl5v07Km7zt4SWfwqZn+3EDnA8+ZK0tSahkdMzT9ma+Svrssc9hP3EfJ8nF/KQM4xvnHkvnd7uIqWN7uNpmcGU1PHs6VznBoGc55kZwB8170taxaKeW41jon3SsYwzPc08MY4nBsbGg7ADA88Lz2zPaeJrO8t3D/AIizlbYiWGzUlNY7Ky3W15DI24eXO4XEdc+u5yov2X0Us9bc7/VsIfX1b5GkjlCzLIx9M/kojWFylqbcy10ZDqu4SspGOazZnG3vEDOcgZyenqrLboKOgtENvpDN2MUfCH8ZHE2PDeh67nzUlKpOlBVKube7yd+r9DEopuyNvUVTxtlkmmMMbz2bS5+4BONh8yfkoKeqNWTGyPgoyfhds5/p4BeqvsJKkuYwtbFswncl5dwk8/A4+ZXhxaO9k9m0uB7veJBA8eWSq0u8b2t7zZIrLIhtZ1LqLTlU+DLpJgKeIN2PG/YD9VIW+lbRUFNSs2bBG2Mb55DCiqppuWo6YRZ9ztvefgfHOeIDIPQAfVWCXsWMe97jH2TO0kyNg3BOx8dvzW1WnKNONJavN/1+czCa2nIgNVdtWwU1iod6y7TCmZtnhZze4+QC65pqx0mnbJSWqgbiGnZw8RAy93Vxx1JyVRPZ3bXVdyn1dXCQsmgMdshc3eOEYLnkHq44x5eu3TIpRJxAZ7ruE59Af6r0uAw3w9FRerzZTqz25XPoiIrpGEREAREQBERAEREAUTqiw0WpbJUWq4h/YTY7zDhzHA5DgfEFSyweSA5+z2Yw0cDYrVfbnBgHLZuzla71y3OPLKqWr4r3pyWGmbqGkul0mIMNBHQFsjugc7D8Bo33Kt3tRtOrKilFbpW71MbY24mt8QaDIPFjsZ4vI/Lz57pC0avihnqW6arpZKmQl9VVStinkGAMOLzx422xj1Kq4ilFxbUE2bxk76kzZ7U+3GOuvlX21zc3DWs+GJuQQ1jcZPLmpCd0tRxdq+SOHbIc4cRAycEjkNzy+vRfOCxa0cHGGxW+Bzubpa8kn1w05+qrV9otSVF7i03UXO38UrOK4x0EZIp4TjZz3DPEQdgMdM7FcOeBxLbnVaS89FySLKqwWUdSX0fHJeLtWX973R0EX7vbg0jcNy17x4A8hjz8FPXKqlDI4YJXAkEMGfMHiPkNtuuQF4zBbaKno6eMNjiYI4IQegA6+HifNfBjXZc97uKR3xOx4dAPAf8A3fK5lSs6k3P+KyS/OpMo2VjEbHRjDZZOWM5GeefDnlQ+oLrLb2w0duzPdKnibTxE/Dk5MjvIY/os3q+ikmbQW6MVl0l+CBrtox+KQ9AAou3y01qrZAXTXvUtUAJI6RvG5vLujGzGDb/ArmHoVG1OSbe5cfPgvU0nJaImrXRQ2G1YmqiOAdpUVD3YDnZ4nOJPiSV9dM2Os13VQ1dUJqfS1O7MbHEtfXvHIkY/h8+Z3/SWsPs9rLvMyv1u6N8TXB8FpgcTGw5zmRw+M+XL9F0uNjY2tYxoa1owGtGAAu1g8C6cu9rO830K1Sqn4Y6Gs2giDCzL8cJb8XQ4/sAtiOMRl5bnL3cRyf8APBfRF0yEIiIAiIgCIiAIiIAiIgCIiAwRlCNisqB1jbLzdLPJBp+7utdZnIkDA4PGPhJ5t9RuEBHa71d+z9PFRW2JtVe6w8FLTjfgz/xHjo0f51xSrPSfZcM47X326VTy+trHjZ8h8fIcg0cvLKrWnNEa5/aCYOo3Qz8JZU11fMZGSNyOTgcu5A4B6YKvlL7MblUkC+6pqXQAjFLboRTt58uLJJHyHqudjsNWxNoJ2j6ktOcYZ7yEr7vbrW8murGOqZCO4N5HnOwDRvjPIY/NIbLrHVFLI6207bHSFn3c1bntpvDDR8A57nflhdHsGjNP6fd2lttcDKjfNRIOOU+PfdkqwBa4fsujSe1LxPn7GZ15S0yOJaL9kd3ZVVR1JWvpqRxAfFRTkvqnZyXOfzA/M56Y36zYdOWfT1KKazUENLH1LBlzvNzjuT6lSqLpJJEJjCyiLICIiAIiIAiIgCIiAIiIAiIgCIiAIiIDACyiIAiIgCIiAIiIAiIgCIiAIiIAiIgP/9k="/>
          <p:cNvSpPr>
            <a:spLocks noChangeAspect="1" noChangeArrowheads="1"/>
          </p:cNvSpPr>
          <p:nvPr/>
        </p:nvSpPr>
        <p:spPr bwMode="auto">
          <a:xfrm>
            <a:off x="63500" y="-608013"/>
            <a:ext cx="1666875" cy="12477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056" name="Picture 8" descr="http://t1.gstatic.com/images?q=tbn:ANd9GcSu4D90I5B6L7J8BlsMV6gi9zVxiX4ZkQnzvR3RokkYnmhQYLUfQw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5F6F1"/>
              </a:clrFrom>
              <a:clrTo>
                <a:srgbClr val="F5F6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02" y="-428652"/>
            <a:ext cx="5072098" cy="7457357"/>
          </a:xfrm>
          <a:prstGeom prst="rect">
            <a:avLst/>
          </a:prstGeom>
          <a:noFill/>
        </p:spPr>
      </p:pic>
      <p:pic>
        <p:nvPicPr>
          <p:cNvPr id="2054" name="Picture 6" descr="http://t0.gstatic.com/images?q=tbn:ANd9GcQvJJPpeR07dBOIRXy8URhAx2ly6Adz7ycC-OEkylj58IAnJorvJw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1214422"/>
            <a:ext cx="1430600" cy="107157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71472" y="0"/>
            <a:ext cx="81952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A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¿</a:t>
            </a:r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Qué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los </a:t>
            </a:r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monos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comen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86116" y="1000108"/>
            <a:ext cx="271523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what do monkeys eat? </a:t>
            </a:r>
            <a:endParaRPr lang="en-US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14876" y="5715016"/>
            <a:ext cx="330750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Click on the banana!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9.89824E-7 L -0.504 0.32516 " pathEditMode="relative" ptsTypes="AA">
                                      <p:cBhvr>
                                        <p:cTn id="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</TotalTime>
  <Words>391</Words>
  <Application>Microsoft Office PowerPoint</Application>
  <PresentationFormat>On-screen Show (4:3)</PresentationFormat>
  <Paragraphs>53</Paragraphs>
  <Slides>10</Slides>
  <Notes>1</Notes>
  <HiddenSlides>0</HiddenSlides>
  <MMClips>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DECS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chayes</dc:creator>
  <cp:lastModifiedBy>ckelsh</cp:lastModifiedBy>
  <cp:revision>27</cp:revision>
  <dcterms:created xsi:type="dcterms:W3CDTF">2011-10-24T23:23:51Z</dcterms:created>
  <dcterms:modified xsi:type="dcterms:W3CDTF">2011-12-12T23:52:55Z</dcterms:modified>
</cp:coreProperties>
</file>